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81" r:id="rId2"/>
  </p:sldMasterIdLst>
  <p:notesMasterIdLst>
    <p:notesMasterId r:id="rId91"/>
  </p:notesMasterIdLst>
  <p:sldIdLst>
    <p:sldId id="256" r:id="rId3"/>
    <p:sldId id="259" r:id="rId4"/>
    <p:sldId id="271" r:id="rId5"/>
    <p:sldId id="257" r:id="rId6"/>
    <p:sldId id="270" r:id="rId7"/>
    <p:sldId id="288" r:id="rId8"/>
    <p:sldId id="258" r:id="rId9"/>
    <p:sldId id="265" r:id="rId10"/>
    <p:sldId id="266" r:id="rId11"/>
    <p:sldId id="355" r:id="rId12"/>
    <p:sldId id="260" r:id="rId13"/>
    <p:sldId id="308" r:id="rId14"/>
    <p:sldId id="420" r:id="rId15"/>
    <p:sldId id="356" r:id="rId16"/>
    <p:sldId id="357" r:id="rId17"/>
    <p:sldId id="360" r:id="rId18"/>
    <p:sldId id="358" r:id="rId19"/>
    <p:sldId id="361" r:id="rId20"/>
    <p:sldId id="359" r:id="rId21"/>
    <p:sldId id="362" r:id="rId22"/>
    <p:sldId id="281" r:id="rId23"/>
    <p:sldId id="277" r:id="rId24"/>
    <p:sldId id="327" r:id="rId25"/>
    <p:sldId id="371" r:id="rId26"/>
    <p:sldId id="372" r:id="rId27"/>
    <p:sldId id="373" r:id="rId28"/>
    <p:sldId id="328" r:id="rId29"/>
    <p:sldId id="339" r:id="rId30"/>
    <p:sldId id="374" r:id="rId31"/>
    <p:sldId id="375" r:id="rId32"/>
    <p:sldId id="376" r:id="rId33"/>
    <p:sldId id="329" r:id="rId34"/>
    <p:sldId id="341" r:id="rId35"/>
    <p:sldId id="340" r:id="rId36"/>
    <p:sldId id="331" r:id="rId37"/>
    <p:sldId id="377" r:id="rId38"/>
    <p:sldId id="381" r:id="rId39"/>
    <p:sldId id="380" r:id="rId40"/>
    <p:sldId id="382" r:id="rId41"/>
    <p:sldId id="383" r:id="rId42"/>
    <p:sldId id="384" r:id="rId43"/>
    <p:sldId id="385" r:id="rId44"/>
    <p:sldId id="386" r:id="rId45"/>
    <p:sldId id="387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400" r:id="rId56"/>
    <p:sldId id="401" r:id="rId57"/>
    <p:sldId id="403" r:id="rId58"/>
    <p:sldId id="402" r:id="rId59"/>
    <p:sldId id="405" r:id="rId60"/>
    <p:sldId id="404" r:id="rId61"/>
    <p:sldId id="388" r:id="rId62"/>
    <p:sldId id="406" r:id="rId63"/>
    <p:sldId id="407" r:id="rId64"/>
    <p:sldId id="408" r:id="rId65"/>
    <p:sldId id="409" r:id="rId66"/>
    <p:sldId id="410" r:id="rId67"/>
    <p:sldId id="411" r:id="rId68"/>
    <p:sldId id="363" r:id="rId69"/>
    <p:sldId id="273" r:id="rId70"/>
    <p:sldId id="335" r:id="rId71"/>
    <p:sldId id="365" r:id="rId72"/>
    <p:sldId id="369" r:id="rId73"/>
    <p:sldId id="366" r:id="rId74"/>
    <p:sldId id="367" r:id="rId75"/>
    <p:sldId id="419" r:id="rId76"/>
    <p:sldId id="370" r:id="rId77"/>
    <p:sldId id="368" r:id="rId78"/>
    <p:sldId id="364" r:id="rId79"/>
    <p:sldId id="347" r:id="rId80"/>
    <p:sldId id="283" r:id="rId81"/>
    <p:sldId id="319" r:id="rId82"/>
    <p:sldId id="414" r:id="rId83"/>
    <p:sldId id="415" r:id="rId84"/>
    <p:sldId id="322" r:id="rId85"/>
    <p:sldId id="417" r:id="rId86"/>
    <p:sldId id="416" r:id="rId87"/>
    <p:sldId id="323" r:id="rId88"/>
    <p:sldId id="418" r:id="rId89"/>
    <p:sldId id="315" r:id="rId90"/>
  </p:sldIdLst>
  <p:sldSz cx="9144000" cy="5143500" type="screen16x9"/>
  <p:notesSz cx="6858000" cy="9144000"/>
  <p:embeddedFontLst>
    <p:embeddedFont>
      <p:font typeface="Assistant" pitchFamily="2" charset="-79"/>
      <p:regular r:id="rId92"/>
      <p:bold r:id="rId93"/>
    </p:embeddedFont>
    <p:embeddedFont>
      <p:font typeface="Assistant Light" pitchFamily="2" charset="-79"/>
      <p:regular r:id="rId94"/>
    </p:embeddedFon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Fira Sans Extra Condensed Medium" panose="020B0604020202020204" charset="0"/>
      <p:regular r:id="rId99"/>
      <p:bold r:id="rId100"/>
      <p:italic r:id="rId101"/>
      <p:boldItalic r:id="rId102"/>
    </p:embeddedFont>
    <p:embeddedFont>
      <p:font typeface="Lexend Deca" panose="020B0604020202020204" charset="0"/>
      <p:regular r:id="rId103"/>
      <p:bold r:id="rId104"/>
    </p:embeddedFont>
    <p:embeddedFont>
      <p:font typeface="Montserrat" panose="00000500000000000000" pitchFamily="2" charset="0"/>
      <p:regular r:id="rId105"/>
      <p:bold r:id="rId106"/>
      <p:italic r:id="rId107"/>
      <p:boldItalic r:id="rId108"/>
    </p:embeddedFont>
    <p:embeddedFont>
      <p:font typeface="Montserrat Medium" panose="00000600000000000000" pitchFamily="2" charset="0"/>
      <p:regular r:id="rId109"/>
      <p:italic r:id="rId110"/>
    </p:embeddedFont>
    <p:embeddedFont>
      <p:font typeface="Palanquin Dark" panose="020B0604020202020204" charset="0"/>
      <p:regular r:id="rId111"/>
      <p:bold r:id="rId112"/>
    </p:embeddedFont>
    <p:embeddedFont>
      <p:font typeface="Roboto Slab Light" pitchFamily="2" charset="0"/>
      <p:regular r:id="rId113"/>
    </p:embeddedFont>
    <p:embeddedFont>
      <p:font typeface="Segoe UI" panose="020B0502040204020203" pitchFamily="34" charset="0"/>
      <p:regular r:id="rId114"/>
      <p:bold r:id="rId115"/>
      <p:italic r:id="rId116"/>
      <p:boldItalic r:id="rId117"/>
    </p:embeddedFont>
    <p:embeddedFont>
      <p:font typeface="Staatliches" pitchFamily="2" charset="0"/>
      <p:regular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6D6E0"/>
    <a:srgbClr val="97BE6D"/>
    <a:srgbClr val="3994B7"/>
    <a:srgbClr val="60B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D5E0B3-6981-469E-868A-A1C724DB7096}">
  <a:tblStyle styleId="{7CD5E0B3-6981-469E-868A-A1C724DB70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26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21.fntdata"/><Relationship Id="rId16" Type="http://schemas.openxmlformats.org/officeDocument/2006/relationships/slide" Target="slides/slide14.xml"/><Relationship Id="rId107" Type="http://schemas.openxmlformats.org/officeDocument/2006/relationships/font" Target="fonts/font16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1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22.fntdata"/><Relationship Id="rId118" Type="http://schemas.openxmlformats.org/officeDocument/2006/relationships/font" Target="fonts/font27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23.fntdata"/><Relationship Id="rId119" Type="http://schemas.openxmlformats.org/officeDocument/2006/relationships/presProps" Target="pres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8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20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9a1ee4c759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9a1ee4c759_0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028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376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331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6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521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28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666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88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431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2ca88d2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2ca88d2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97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71082bfe9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71082bfe9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509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257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05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839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038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142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19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703ac0dd6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703ac0dd6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636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607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030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63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7942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730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937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512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320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199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02ca88d2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02ca88d2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9461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081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554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63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1145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9803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045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6648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70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659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7180359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7180359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666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383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608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206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7416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7068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772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7315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1329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583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7117580564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7117580564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881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1119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457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8598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1555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3366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5450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2ca88d2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2ca88d2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609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182950d09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182950d09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789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2ca88d2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2ca88d2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93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460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23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0853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196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3502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04b5390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04b5390c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9621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2ca88d2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2ca88d2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2814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71082bfe9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71082bfe9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7725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70f825ef5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70f825ef5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02ca88d2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02ca88d2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70f825ef5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70f825ef5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5064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70f825ef5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70f825ef5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456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70f825ef5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70f825ef5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8760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70f825ef5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70f825ef5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1423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70f825ef5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70f825ef5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7400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70f825ef5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70f825ef5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8099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70f825ef5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70f825ef5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6598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70f825ef5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70f825ef5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7329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gb7ba77226e_0_3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1" name="Google Shape;3241;gb7ba77226e_0_3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9a1ee4c759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9a1ee4c759_0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1" y="2468066"/>
            <a:ext cx="9144157" cy="2589077"/>
          </a:xfrm>
          <a:custGeom>
            <a:avLst/>
            <a:gdLst/>
            <a:ahLst/>
            <a:cxnLst/>
            <a:rect l="l" t="t" r="r" b="b"/>
            <a:pathLst>
              <a:path w="282860" h="80089" extrusionOk="0">
                <a:moveTo>
                  <a:pt x="282859" y="0"/>
                </a:moveTo>
                <a:cubicBezTo>
                  <a:pt x="280047" y="1327"/>
                  <a:pt x="277222" y="2653"/>
                  <a:pt x="274078" y="3157"/>
                </a:cubicBezTo>
                <a:cubicBezTo>
                  <a:pt x="271253" y="3489"/>
                  <a:pt x="268441" y="3316"/>
                  <a:pt x="265788" y="3820"/>
                </a:cubicBezTo>
                <a:cubicBezTo>
                  <a:pt x="258161" y="5637"/>
                  <a:pt x="254514" y="13437"/>
                  <a:pt x="247377" y="16421"/>
                </a:cubicBezTo>
                <a:cubicBezTo>
                  <a:pt x="242403" y="18570"/>
                  <a:pt x="235944" y="18079"/>
                  <a:pt x="231792" y="21223"/>
                </a:cubicBezTo>
                <a:cubicBezTo>
                  <a:pt x="228144" y="24048"/>
                  <a:pt x="227322" y="28850"/>
                  <a:pt x="223833" y="31834"/>
                </a:cubicBezTo>
                <a:cubicBezTo>
                  <a:pt x="221353" y="33996"/>
                  <a:pt x="217705" y="34818"/>
                  <a:pt x="214058" y="34818"/>
                </a:cubicBezTo>
                <a:cubicBezTo>
                  <a:pt x="212400" y="34818"/>
                  <a:pt x="210569" y="34659"/>
                  <a:pt x="209084" y="34328"/>
                </a:cubicBezTo>
                <a:cubicBezTo>
                  <a:pt x="203778" y="33333"/>
                  <a:pt x="198963" y="31343"/>
                  <a:pt x="193830" y="30680"/>
                </a:cubicBezTo>
                <a:cubicBezTo>
                  <a:pt x="192331" y="30508"/>
                  <a:pt x="190845" y="30348"/>
                  <a:pt x="189347" y="30348"/>
                </a:cubicBezTo>
                <a:cubicBezTo>
                  <a:pt x="184041" y="30348"/>
                  <a:pt x="178735" y="31675"/>
                  <a:pt x="174265" y="34155"/>
                </a:cubicBezTo>
                <a:cubicBezTo>
                  <a:pt x="172103" y="35322"/>
                  <a:pt x="154701" y="47751"/>
                  <a:pt x="137285" y="62010"/>
                </a:cubicBezTo>
                <a:cubicBezTo>
                  <a:pt x="137285" y="62010"/>
                  <a:pt x="112255" y="43613"/>
                  <a:pt x="110425" y="42618"/>
                </a:cubicBezTo>
                <a:cubicBezTo>
                  <a:pt x="105955" y="40124"/>
                  <a:pt x="100649" y="38798"/>
                  <a:pt x="95343" y="38798"/>
                </a:cubicBezTo>
                <a:cubicBezTo>
                  <a:pt x="93845" y="38798"/>
                  <a:pt x="92518" y="38970"/>
                  <a:pt x="91033" y="39129"/>
                </a:cubicBezTo>
                <a:cubicBezTo>
                  <a:pt x="85727" y="39965"/>
                  <a:pt x="80912" y="41955"/>
                  <a:pt x="75779" y="42777"/>
                </a:cubicBezTo>
                <a:cubicBezTo>
                  <a:pt x="74121" y="43108"/>
                  <a:pt x="72463" y="43281"/>
                  <a:pt x="70632" y="43281"/>
                </a:cubicBezTo>
                <a:cubicBezTo>
                  <a:pt x="66985" y="43281"/>
                  <a:pt x="63337" y="42445"/>
                  <a:pt x="60857" y="40296"/>
                </a:cubicBezTo>
                <a:cubicBezTo>
                  <a:pt x="57368" y="37312"/>
                  <a:pt x="56705" y="32497"/>
                  <a:pt x="53057" y="29685"/>
                </a:cubicBezTo>
                <a:cubicBezTo>
                  <a:pt x="48746" y="26528"/>
                  <a:pt x="42287" y="27032"/>
                  <a:pt x="37313" y="24870"/>
                </a:cubicBezTo>
                <a:cubicBezTo>
                  <a:pt x="30177" y="21886"/>
                  <a:pt x="26701" y="14100"/>
                  <a:pt x="18902" y="12442"/>
                </a:cubicBezTo>
                <a:cubicBezTo>
                  <a:pt x="16249" y="11779"/>
                  <a:pt x="13437" y="12110"/>
                  <a:pt x="10784" y="11606"/>
                </a:cubicBezTo>
                <a:cubicBezTo>
                  <a:pt x="6805" y="11115"/>
                  <a:pt x="3317" y="9285"/>
                  <a:pt x="1" y="7468"/>
                </a:cubicBezTo>
                <a:lnTo>
                  <a:pt x="1" y="31171"/>
                </a:lnTo>
                <a:cubicBezTo>
                  <a:pt x="6633" y="33664"/>
                  <a:pt x="10453" y="40456"/>
                  <a:pt x="17416" y="43108"/>
                </a:cubicBezTo>
                <a:cubicBezTo>
                  <a:pt x="22881" y="45098"/>
                  <a:pt x="29845" y="44607"/>
                  <a:pt x="34328" y="47923"/>
                </a:cubicBezTo>
                <a:cubicBezTo>
                  <a:pt x="38308" y="50735"/>
                  <a:pt x="38971" y="55550"/>
                  <a:pt x="42778" y="58362"/>
                </a:cubicBezTo>
                <a:cubicBezTo>
                  <a:pt x="45603" y="60683"/>
                  <a:pt x="49410" y="61519"/>
                  <a:pt x="53389" y="61519"/>
                </a:cubicBezTo>
                <a:cubicBezTo>
                  <a:pt x="55219" y="61519"/>
                  <a:pt x="57037" y="61347"/>
                  <a:pt x="58867" y="61015"/>
                </a:cubicBezTo>
                <a:cubicBezTo>
                  <a:pt x="64332" y="60020"/>
                  <a:pt x="69637" y="58031"/>
                  <a:pt x="75275" y="57208"/>
                </a:cubicBezTo>
                <a:cubicBezTo>
                  <a:pt x="76774" y="57036"/>
                  <a:pt x="78432" y="57036"/>
                  <a:pt x="80090" y="57036"/>
                </a:cubicBezTo>
                <a:cubicBezTo>
                  <a:pt x="85727" y="57036"/>
                  <a:pt x="91364" y="58203"/>
                  <a:pt x="96166" y="60683"/>
                </a:cubicBezTo>
                <a:cubicBezTo>
                  <a:pt x="98155" y="61678"/>
                  <a:pt x="125188" y="80089"/>
                  <a:pt x="125188" y="80089"/>
                </a:cubicBezTo>
                <a:cubicBezTo>
                  <a:pt x="143917" y="65830"/>
                  <a:pt x="162659" y="53388"/>
                  <a:pt x="165140" y="52234"/>
                </a:cubicBezTo>
                <a:cubicBezTo>
                  <a:pt x="169954" y="49741"/>
                  <a:pt x="175592" y="48414"/>
                  <a:pt x="181229" y="48414"/>
                </a:cubicBezTo>
                <a:cubicBezTo>
                  <a:pt x="182887" y="48414"/>
                  <a:pt x="184545" y="48587"/>
                  <a:pt x="186031" y="48746"/>
                </a:cubicBezTo>
                <a:cubicBezTo>
                  <a:pt x="191668" y="49581"/>
                  <a:pt x="196974" y="51571"/>
                  <a:pt x="202452" y="52566"/>
                </a:cubicBezTo>
                <a:cubicBezTo>
                  <a:pt x="204269" y="52725"/>
                  <a:pt x="206099" y="52897"/>
                  <a:pt x="207916" y="52897"/>
                </a:cubicBezTo>
                <a:cubicBezTo>
                  <a:pt x="211896" y="52897"/>
                  <a:pt x="215875" y="52062"/>
                  <a:pt x="218528" y="49913"/>
                </a:cubicBezTo>
                <a:cubicBezTo>
                  <a:pt x="222348" y="46929"/>
                  <a:pt x="223011" y="42114"/>
                  <a:pt x="226990" y="39302"/>
                </a:cubicBezTo>
                <a:cubicBezTo>
                  <a:pt x="231460" y="36145"/>
                  <a:pt x="238424" y="36649"/>
                  <a:pt x="243902" y="34487"/>
                </a:cubicBezTo>
                <a:cubicBezTo>
                  <a:pt x="251529" y="31502"/>
                  <a:pt x="255508" y="23716"/>
                  <a:pt x="263626" y="22058"/>
                </a:cubicBezTo>
                <a:cubicBezTo>
                  <a:pt x="266610" y="21395"/>
                  <a:pt x="269595" y="21727"/>
                  <a:pt x="272579" y="21395"/>
                </a:cubicBezTo>
                <a:cubicBezTo>
                  <a:pt x="276399" y="20891"/>
                  <a:pt x="279715" y="19233"/>
                  <a:pt x="282859" y="17747"/>
                </a:cubicBezTo>
                <a:lnTo>
                  <a:pt x="2828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11" y="3041782"/>
            <a:ext cx="9144157" cy="2101126"/>
          </a:xfrm>
          <a:custGeom>
            <a:avLst/>
            <a:gdLst/>
            <a:ahLst/>
            <a:cxnLst/>
            <a:rect l="l" t="t" r="r" b="b"/>
            <a:pathLst>
              <a:path w="282860" h="64995" extrusionOk="0">
                <a:moveTo>
                  <a:pt x="282859" y="0"/>
                </a:moveTo>
                <a:cubicBezTo>
                  <a:pt x="279715" y="1486"/>
                  <a:pt x="276399" y="3144"/>
                  <a:pt x="272579" y="3648"/>
                </a:cubicBezTo>
                <a:cubicBezTo>
                  <a:pt x="269595" y="3980"/>
                  <a:pt x="266610" y="3648"/>
                  <a:pt x="263626" y="4311"/>
                </a:cubicBezTo>
                <a:cubicBezTo>
                  <a:pt x="255508" y="5969"/>
                  <a:pt x="251529" y="13755"/>
                  <a:pt x="243902" y="16740"/>
                </a:cubicBezTo>
                <a:cubicBezTo>
                  <a:pt x="238424" y="18902"/>
                  <a:pt x="231460" y="18398"/>
                  <a:pt x="226990" y="21555"/>
                </a:cubicBezTo>
                <a:cubicBezTo>
                  <a:pt x="223011" y="24367"/>
                  <a:pt x="222348" y="29182"/>
                  <a:pt x="218528" y="32166"/>
                </a:cubicBezTo>
                <a:cubicBezTo>
                  <a:pt x="215875" y="34315"/>
                  <a:pt x="211896" y="35150"/>
                  <a:pt x="207916" y="35150"/>
                </a:cubicBezTo>
                <a:cubicBezTo>
                  <a:pt x="206099" y="35150"/>
                  <a:pt x="204269" y="34978"/>
                  <a:pt x="202452" y="34819"/>
                </a:cubicBezTo>
                <a:cubicBezTo>
                  <a:pt x="196974" y="33824"/>
                  <a:pt x="191668" y="31834"/>
                  <a:pt x="186031" y="30999"/>
                </a:cubicBezTo>
                <a:cubicBezTo>
                  <a:pt x="184545" y="30840"/>
                  <a:pt x="182887" y="30667"/>
                  <a:pt x="181229" y="30667"/>
                </a:cubicBezTo>
                <a:cubicBezTo>
                  <a:pt x="175592" y="30667"/>
                  <a:pt x="169954" y="31994"/>
                  <a:pt x="165140" y="34487"/>
                </a:cubicBezTo>
                <a:cubicBezTo>
                  <a:pt x="162659" y="35641"/>
                  <a:pt x="143917" y="48083"/>
                  <a:pt x="125188" y="62342"/>
                </a:cubicBezTo>
                <a:cubicBezTo>
                  <a:pt x="125188" y="62342"/>
                  <a:pt x="98155" y="43931"/>
                  <a:pt x="96166" y="42936"/>
                </a:cubicBezTo>
                <a:cubicBezTo>
                  <a:pt x="91364" y="40456"/>
                  <a:pt x="85727" y="39289"/>
                  <a:pt x="80090" y="39289"/>
                </a:cubicBezTo>
                <a:cubicBezTo>
                  <a:pt x="78432" y="39289"/>
                  <a:pt x="76774" y="39289"/>
                  <a:pt x="75275" y="39461"/>
                </a:cubicBezTo>
                <a:cubicBezTo>
                  <a:pt x="69637" y="40284"/>
                  <a:pt x="64332" y="42273"/>
                  <a:pt x="58867" y="43268"/>
                </a:cubicBezTo>
                <a:cubicBezTo>
                  <a:pt x="57037" y="43600"/>
                  <a:pt x="55219" y="43772"/>
                  <a:pt x="53389" y="43772"/>
                </a:cubicBezTo>
                <a:cubicBezTo>
                  <a:pt x="49410" y="43772"/>
                  <a:pt x="45603" y="42936"/>
                  <a:pt x="42778" y="40615"/>
                </a:cubicBezTo>
                <a:cubicBezTo>
                  <a:pt x="38971" y="37803"/>
                  <a:pt x="38308" y="32988"/>
                  <a:pt x="34328" y="30176"/>
                </a:cubicBezTo>
                <a:cubicBezTo>
                  <a:pt x="29845" y="26860"/>
                  <a:pt x="22881" y="27351"/>
                  <a:pt x="17416" y="25361"/>
                </a:cubicBezTo>
                <a:cubicBezTo>
                  <a:pt x="10453" y="22709"/>
                  <a:pt x="6633" y="15917"/>
                  <a:pt x="1" y="13424"/>
                </a:cubicBezTo>
                <a:lnTo>
                  <a:pt x="1" y="64995"/>
                </a:lnTo>
                <a:lnTo>
                  <a:pt x="282859" y="64995"/>
                </a:lnTo>
                <a:lnTo>
                  <a:pt x="28285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37700" y="1201125"/>
            <a:ext cx="4586400" cy="1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96700" y="3117875"/>
            <a:ext cx="3068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  <a:latin typeface="Montserrat Medium" panose="00000600000000000000" pitchFamily="2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3589" y="3966975"/>
            <a:ext cx="9175078" cy="1180763"/>
          </a:xfrm>
          <a:custGeom>
            <a:avLst/>
            <a:gdLst/>
            <a:ahLst/>
            <a:cxnLst/>
            <a:rect l="l" t="t" r="r" b="b"/>
            <a:pathLst>
              <a:path w="285650" h="36761" extrusionOk="0">
                <a:moveTo>
                  <a:pt x="285649" y="0"/>
                </a:moveTo>
                <a:cubicBezTo>
                  <a:pt x="285649" y="0"/>
                  <a:pt x="250969" y="6396"/>
                  <a:pt x="202600" y="6396"/>
                </a:cubicBezTo>
                <a:cubicBezTo>
                  <a:pt x="184261" y="6396"/>
                  <a:pt x="163955" y="5476"/>
                  <a:pt x="142825" y="2941"/>
                </a:cubicBezTo>
                <a:cubicBezTo>
                  <a:pt x="125322" y="829"/>
                  <a:pt x="110002" y="13"/>
                  <a:pt x="96779" y="13"/>
                </a:cubicBezTo>
                <a:cubicBezTo>
                  <a:pt x="52258" y="13"/>
                  <a:pt x="31520" y="9257"/>
                  <a:pt x="31304" y="9369"/>
                </a:cubicBezTo>
                <a:cubicBezTo>
                  <a:pt x="25714" y="12019"/>
                  <a:pt x="24037" y="14400"/>
                  <a:pt x="29213" y="16077"/>
                </a:cubicBezTo>
                <a:cubicBezTo>
                  <a:pt x="47381" y="22360"/>
                  <a:pt x="51853" y="28789"/>
                  <a:pt x="0" y="36760"/>
                </a:cubicBezTo>
                <a:lnTo>
                  <a:pt x="285649" y="36760"/>
                </a:lnTo>
                <a:lnTo>
                  <a:pt x="285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2584" y="4613358"/>
            <a:ext cx="8506083" cy="534380"/>
          </a:xfrm>
          <a:custGeom>
            <a:avLst/>
            <a:gdLst/>
            <a:ahLst/>
            <a:cxnLst/>
            <a:rect l="l" t="t" r="r" b="b"/>
            <a:pathLst>
              <a:path w="264822" h="16637" extrusionOk="0">
                <a:moveTo>
                  <a:pt x="35631" y="0"/>
                </a:moveTo>
                <a:cubicBezTo>
                  <a:pt x="43323" y="5031"/>
                  <a:pt x="38012" y="10342"/>
                  <a:pt x="0" y="16636"/>
                </a:cubicBezTo>
                <a:lnTo>
                  <a:pt x="264821" y="16636"/>
                </a:lnTo>
                <a:lnTo>
                  <a:pt x="264821" y="9090"/>
                </a:lnTo>
                <a:cubicBezTo>
                  <a:pt x="264821" y="9090"/>
                  <a:pt x="245479" y="2893"/>
                  <a:pt x="211257" y="2893"/>
                </a:cubicBezTo>
                <a:cubicBezTo>
                  <a:pt x="199213" y="2893"/>
                  <a:pt x="185327" y="3661"/>
                  <a:pt x="169791" y="5736"/>
                </a:cubicBezTo>
                <a:cubicBezTo>
                  <a:pt x="148149" y="8623"/>
                  <a:pt x="127498" y="9894"/>
                  <a:pt x="108899" y="9894"/>
                </a:cubicBezTo>
                <a:cubicBezTo>
                  <a:pt x="76222" y="9894"/>
                  <a:pt x="49881" y="5971"/>
                  <a:pt x="35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 2">
  <p:cSld name="CUSTOM_4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9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49" name="Google Shape;149;p19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714661" y="2652706"/>
            <a:ext cx="3619200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Montserrat Medium" panose="00000600000000000000" pitchFamily="2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13225" y="1837300"/>
            <a:ext cx="3620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2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79" name="Google Shape;179;p22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1751620" y="2018525"/>
            <a:ext cx="1783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 Medium" panose="00000600000000000000" pitchFamily="2" charset="0"/>
                <a:ea typeface="Montserrat Medium" panose="00000600000000000000" pitchFamily="2" charset="0"/>
                <a:cs typeface="Montserrat Medium" panose="00000600000000000000" pitchFamily="2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2" name="Google Shape;182;p22"/>
          <p:cNvSpPr txBox="1">
            <a:spLocks noGrp="1"/>
          </p:cNvSpPr>
          <p:nvPr>
            <p:ph type="title" idx="2" hasCustomPrompt="1"/>
          </p:nvPr>
        </p:nvSpPr>
        <p:spPr>
          <a:xfrm>
            <a:off x="1513875" y="1599875"/>
            <a:ext cx="22587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"/>
          </p:nvPr>
        </p:nvSpPr>
        <p:spPr>
          <a:xfrm>
            <a:off x="5615363" y="2018525"/>
            <a:ext cx="178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Montserrat Medium" panose="000006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3" hasCustomPrompt="1"/>
          </p:nvPr>
        </p:nvSpPr>
        <p:spPr>
          <a:xfrm>
            <a:off x="5378363" y="1599875"/>
            <a:ext cx="22587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4"/>
          </p:nvPr>
        </p:nvSpPr>
        <p:spPr>
          <a:xfrm>
            <a:off x="3410400" y="3513950"/>
            <a:ext cx="2323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Montserrat Medium" panose="00000600000000000000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5" hasCustomPrompt="1"/>
          </p:nvPr>
        </p:nvSpPr>
        <p:spPr>
          <a:xfrm>
            <a:off x="3474696" y="3095300"/>
            <a:ext cx="22587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22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9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59" name="Google Shape;259;p29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29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713225" y="1397937"/>
            <a:ext cx="4525500" cy="27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 Light"/>
              <a:buChar char="●"/>
              <a:defRPr sz="1400">
                <a:latin typeface="Montserrat Medium" panose="00000600000000000000" pitchFamily="2" charset="0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Slab Light"/>
              <a:buChar char="○"/>
              <a:defRPr sz="12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■"/>
              <a:defRPr sz="12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●"/>
              <a:defRPr sz="12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○"/>
              <a:defRPr sz="12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■"/>
              <a:defRPr sz="12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●"/>
              <a:defRPr sz="12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Light"/>
              <a:buChar char="○"/>
              <a:defRPr sz="12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Roboto Slab Light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76" name="Google Shape;76;p11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048875"/>
            <a:ext cx="77175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2209800" y="3076575"/>
            <a:ext cx="5029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Montserrat Medium" panose="00000600000000000000" pitchFamily="2" charset="0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0" name="Google Shape;80;p11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739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63380" y="1853625"/>
            <a:ext cx="41073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Lexend Deca"/>
              <a:buNone/>
              <a:defRPr sz="6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55821" y="3511200"/>
            <a:ext cx="39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sistant Light"/>
              <a:buNone/>
              <a:defRPr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8897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923000" y="1992181"/>
            <a:ext cx="3156600" cy="11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013452" y="971031"/>
            <a:ext cx="939900" cy="6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176850" y="3138431"/>
            <a:ext cx="19029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8465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20725" y="1046400"/>
            <a:ext cx="70848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0725" y="430100"/>
            <a:ext cx="39513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735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620725" y="430100"/>
            <a:ext cx="17700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207575" y="3494200"/>
            <a:ext cx="21453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1207575" y="3809400"/>
            <a:ext cx="21453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5785350" y="3494200"/>
            <a:ext cx="21453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785350" y="3809400"/>
            <a:ext cx="21453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235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0" y="430100"/>
            <a:ext cx="2558100" cy="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 flipH="1">
            <a:off x="-75" y="0"/>
            <a:ext cx="3967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068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ctrTitle"/>
          </p:nvPr>
        </p:nvSpPr>
        <p:spPr>
          <a:xfrm>
            <a:off x="831200" y="-3855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861550" y="1597750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340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7" name="Google Shape;17;p3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55375" y="2311134"/>
            <a:ext cx="35661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855825" y="3090999"/>
            <a:ext cx="35652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Montserrat Medium" panose="000006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209800" y="1685925"/>
            <a:ext cx="795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196850" y="1565102"/>
            <a:ext cx="4227300" cy="20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555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ctrTitle"/>
          </p:nvPr>
        </p:nvSpPr>
        <p:spPr>
          <a:xfrm>
            <a:off x="831200" y="-3855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31200" y="1552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1284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5527400" y="1588800"/>
            <a:ext cx="2509200" cy="19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38" name="Google Shape;38;p10"/>
          <p:cNvCxnSpPr/>
          <p:nvPr/>
        </p:nvCxnSpPr>
        <p:spPr>
          <a:xfrm rot="10800000">
            <a:off x="7896993" y="542350"/>
            <a:ext cx="0" cy="978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9" name="Google Shape;39;p10"/>
          <p:cNvCxnSpPr/>
          <p:nvPr/>
        </p:nvCxnSpPr>
        <p:spPr>
          <a:xfrm rot="10800000">
            <a:off x="7896993" y="3622550"/>
            <a:ext cx="0" cy="978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91216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1450164" y="648300"/>
            <a:ext cx="3846900" cy="38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447614" y="1631316"/>
            <a:ext cx="3852000" cy="11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 flipH="1">
            <a:off x="1447614" y="2560266"/>
            <a:ext cx="3852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07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2855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6270399" y="1528994"/>
            <a:ext cx="21189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2"/>
          </p:nvPr>
        </p:nvSpPr>
        <p:spPr>
          <a:xfrm>
            <a:off x="5235456" y="2994143"/>
            <a:ext cx="21189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3"/>
          </p:nvPr>
        </p:nvSpPr>
        <p:spPr>
          <a:xfrm>
            <a:off x="775976" y="2994127"/>
            <a:ext cx="21189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4"/>
          </p:nvPr>
        </p:nvSpPr>
        <p:spPr>
          <a:xfrm>
            <a:off x="1792853" y="1528988"/>
            <a:ext cx="21189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5"/>
          </p:nvPr>
        </p:nvSpPr>
        <p:spPr>
          <a:xfrm>
            <a:off x="775976" y="319820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6"/>
          </p:nvPr>
        </p:nvSpPr>
        <p:spPr>
          <a:xfrm>
            <a:off x="1792853" y="1733063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7"/>
          </p:nvPr>
        </p:nvSpPr>
        <p:spPr>
          <a:xfrm>
            <a:off x="6270399" y="1733069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8"/>
          </p:nvPr>
        </p:nvSpPr>
        <p:spPr>
          <a:xfrm>
            <a:off x="5235456" y="3198218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 flipH="1">
            <a:off x="652486" y="1916474"/>
            <a:ext cx="11544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2881251" y="3381619"/>
            <a:ext cx="11544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110001" y="1922325"/>
            <a:ext cx="11544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338734" y="3381624"/>
            <a:ext cx="11544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5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9394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6198025" y="756150"/>
            <a:ext cx="2199600" cy="4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2882425" y="794975"/>
            <a:ext cx="2761500" cy="4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>
            <a:off x="624043" y="2144951"/>
            <a:ext cx="1907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9846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974844" y="149330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74844" y="365871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3637449" y="149330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3"/>
          </p:nvPr>
        </p:nvSpPr>
        <p:spPr>
          <a:xfrm>
            <a:off x="3637449" y="365871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4"/>
          </p:nvPr>
        </p:nvSpPr>
        <p:spPr>
          <a:xfrm>
            <a:off x="6300054" y="149330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5"/>
          </p:nvPr>
        </p:nvSpPr>
        <p:spPr>
          <a:xfrm>
            <a:off x="6300054" y="365871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6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57099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20725" y="430100"/>
            <a:ext cx="17700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ctrTitle" idx="2"/>
          </p:nvPr>
        </p:nvSpPr>
        <p:spPr>
          <a:xfrm>
            <a:off x="3419106" y="1448989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3419100" y="1913984"/>
            <a:ext cx="1881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ctrTitle" idx="3"/>
          </p:nvPr>
        </p:nvSpPr>
        <p:spPr>
          <a:xfrm>
            <a:off x="5920781" y="1448989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5920775" y="1913984"/>
            <a:ext cx="1881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ctrTitle" idx="5"/>
          </p:nvPr>
        </p:nvSpPr>
        <p:spPr>
          <a:xfrm>
            <a:off x="5920781" y="3350389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5920780" y="3862449"/>
            <a:ext cx="1881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ctrTitle" idx="7"/>
          </p:nvPr>
        </p:nvSpPr>
        <p:spPr>
          <a:xfrm>
            <a:off x="3419119" y="3350389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8"/>
          </p:nvPr>
        </p:nvSpPr>
        <p:spPr>
          <a:xfrm>
            <a:off x="3419125" y="3862449"/>
            <a:ext cx="1881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ctrTitle" idx="9"/>
          </p:nvPr>
        </p:nvSpPr>
        <p:spPr>
          <a:xfrm>
            <a:off x="624049" y="207723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810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20725" y="430100"/>
            <a:ext cx="17700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ctrTitle" idx="2"/>
          </p:nvPr>
        </p:nvSpPr>
        <p:spPr>
          <a:xfrm>
            <a:off x="720000" y="297776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720000" y="3489824"/>
            <a:ext cx="1881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ctrTitle" idx="3"/>
          </p:nvPr>
        </p:nvSpPr>
        <p:spPr>
          <a:xfrm>
            <a:off x="4598300" y="297776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4"/>
          </p:nvPr>
        </p:nvSpPr>
        <p:spPr>
          <a:xfrm>
            <a:off x="4598300" y="3489824"/>
            <a:ext cx="1881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ctrTitle" idx="5"/>
          </p:nvPr>
        </p:nvSpPr>
        <p:spPr>
          <a:xfrm>
            <a:off x="6537508" y="231137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6"/>
          </p:nvPr>
        </p:nvSpPr>
        <p:spPr>
          <a:xfrm>
            <a:off x="6537508" y="2823433"/>
            <a:ext cx="1881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ctrTitle" idx="7"/>
          </p:nvPr>
        </p:nvSpPr>
        <p:spPr>
          <a:xfrm>
            <a:off x="2659150" y="231137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8"/>
          </p:nvPr>
        </p:nvSpPr>
        <p:spPr>
          <a:xfrm>
            <a:off x="2659150" y="2823433"/>
            <a:ext cx="1881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999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4" name="Google Shape;24;p4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140700"/>
            <a:ext cx="7863900" cy="3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>
                <a:solidFill>
                  <a:srgbClr val="FFFFFF"/>
                </a:solidFill>
                <a:latin typeface="Montserrat Medium" panose="00000600000000000000" pitchFamily="2" charset="0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1183999" y="1729076"/>
            <a:ext cx="2194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1282725" y="2122599"/>
            <a:ext cx="1997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2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ctrTitle" idx="3"/>
          </p:nvPr>
        </p:nvSpPr>
        <p:spPr>
          <a:xfrm>
            <a:off x="3474749" y="1729076"/>
            <a:ext cx="2194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4"/>
          </p:nvPr>
        </p:nvSpPr>
        <p:spPr>
          <a:xfrm>
            <a:off x="3573475" y="2122599"/>
            <a:ext cx="1997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ctrTitle" idx="5"/>
          </p:nvPr>
        </p:nvSpPr>
        <p:spPr>
          <a:xfrm>
            <a:off x="5765499" y="1729076"/>
            <a:ext cx="2194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6"/>
          </p:nvPr>
        </p:nvSpPr>
        <p:spPr>
          <a:xfrm>
            <a:off x="5864225" y="2122599"/>
            <a:ext cx="1997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ctrTitle" idx="7"/>
          </p:nvPr>
        </p:nvSpPr>
        <p:spPr>
          <a:xfrm>
            <a:off x="2335403" y="3416886"/>
            <a:ext cx="2194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8"/>
          </p:nvPr>
        </p:nvSpPr>
        <p:spPr>
          <a:xfrm>
            <a:off x="2434129" y="3810410"/>
            <a:ext cx="1997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ctrTitle" idx="9"/>
          </p:nvPr>
        </p:nvSpPr>
        <p:spPr>
          <a:xfrm>
            <a:off x="4622570" y="3416886"/>
            <a:ext cx="2194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3"/>
          </p:nvPr>
        </p:nvSpPr>
        <p:spPr>
          <a:xfrm>
            <a:off x="4721296" y="3810410"/>
            <a:ext cx="1997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48328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620724" y="430100"/>
            <a:ext cx="23106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 idx="2"/>
          </p:nvPr>
        </p:nvSpPr>
        <p:spPr>
          <a:xfrm>
            <a:off x="41271" y="1307000"/>
            <a:ext cx="2615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775671" y="164031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ctrTitle" idx="3"/>
          </p:nvPr>
        </p:nvSpPr>
        <p:spPr>
          <a:xfrm>
            <a:off x="41271" y="2423284"/>
            <a:ext cx="2615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4"/>
          </p:nvPr>
        </p:nvSpPr>
        <p:spPr>
          <a:xfrm>
            <a:off x="775671" y="275660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5"/>
          </p:nvPr>
        </p:nvSpPr>
        <p:spPr>
          <a:xfrm>
            <a:off x="41271" y="3572496"/>
            <a:ext cx="2615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6"/>
          </p:nvPr>
        </p:nvSpPr>
        <p:spPr>
          <a:xfrm>
            <a:off x="775671" y="390581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ctrTitle" idx="7"/>
          </p:nvPr>
        </p:nvSpPr>
        <p:spPr>
          <a:xfrm>
            <a:off x="6485818" y="1307000"/>
            <a:ext cx="2615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8"/>
          </p:nvPr>
        </p:nvSpPr>
        <p:spPr>
          <a:xfrm>
            <a:off x="6485818" y="164031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ctrTitle" idx="9"/>
          </p:nvPr>
        </p:nvSpPr>
        <p:spPr>
          <a:xfrm>
            <a:off x="6485818" y="2423284"/>
            <a:ext cx="2615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3"/>
          </p:nvPr>
        </p:nvSpPr>
        <p:spPr>
          <a:xfrm>
            <a:off x="6485818" y="275660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ctrTitle" idx="14"/>
          </p:nvPr>
        </p:nvSpPr>
        <p:spPr>
          <a:xfrm>
            <a:off x="6485818" y="3572496"/>
            <a:ext cx="2615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5"/>
          </p:nvPr>
        </p:nvSpPr>
        <p:spPr>
          <a:xfrm>
            <a:off x="6485818" y="390581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00126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620725" y="430100"/>
            <a:ext cx="3951300" cy="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082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831200" y="-3855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831200" y="1552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57296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-1628425" y="1464525"/>
            <a:ext cx="7037100" cy="2832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620725" y="430100"/>
            <a:ext cx="17700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620725" y="2031250"/>
            <a:ext cx="4623300" cy="1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0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4676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2268000" y="1914450"/>
            <a:ext cx="4608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9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ctrTitle"/>
          </p:nvPr>
        </p:nvSpPr>
        <p:spPr>
          <a:xfrm>
            <a:off x="602725" y="816875"/>
            <a:ext cx="3867300" cy="11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616450" y="1790500"/>
            <a:ext cx="3081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616450" y="2754233"/>
            <a:ext cx="3081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2605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83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43" name="Google Shape;43;p6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57" name="Google Shape;57;p8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62000" y="2202675"/>
            <a:ext cx="76200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258525" y="4588650"/>
            <a:ext cx="5723675" cy="1888350"/>
            <a:chOff x="2315700" y="3585450"/>
            <a:chExt cx="5723675" cy="1888350"/>
          </a:xfrm>
        </p:grpSpPr>
        <p:sp>
          <p:nvSpPr>
            <p:cNvPr id="61" name="Google Shape;61;p8"/>
            <p:cNvSpPr/>
            <p:nvPr/>
          </p:nvSpPr>
          <p:spPr>
            <a:xfrm>
              <a:off x="2315700" y="3585450"/>
              <a:ext cx="5723675" cy="1888350"/>
            </a:xfrm>
            <a:custGeom>
              <a:avLst/>
              <a:gdLst/>
              <a:ahLst/>
              <a:cxnLst/>
              <a:rect l="l" t="t" r="r" b="b"/>
              <a:pathLst>
                <a:path w="228947" h="75534" extrusionOk="0">
                  <a:moveTo>
                    <a:pt x="228946" y="1"/>
                  </a:moveTo>
                  <a:cubicBezTo>
                    <a:pt x="228946" y="1"/>
                    <a:pt x="201187" y="13171"/>
                    <a:pt x="162466" y="13171"/>
                  </a:cubicBezTo>
                  <a:cubicBezTo>
                    <a:pt x="147716" y="13171"/>
                    <a:pt x="131375" y="11260"/>
                    <a:pt x="114373" y="5982"/>
                  </a:cubicBezTo>
                  <a:cubicBezTo>
                    <a:pt x="100410" y="1711"/>
                    <a:pt x="88185" y="61"/>
                    <a:pt x="77629" y="61"/>
                  </a:cubicBezTo>
                  <a:cubicBezTo>
                    <a:pt x="41886" y="61"/>
                    <a:pt x="25271" y="18976"/>
                    <a:pt x="25116" y="19120"/>
                  </a:cubicBezTo>
                  <a:cubicBezTo>
                    <a:pt x="20680" y="24730"/>
                    <a:pt x="19320" y="29552"/>
                    <a:pt x="23385" y="33231"/>
                  </a:cubicBezTo>
                  <a:cubicBezTo>
                    <a:pt x="38068" y="45982"/>
                    <a:pt x="41545" y="59305"/>
                    <a:pt x="0" y="75533"/>
                  </a:cubicBezTo>
                  <a:lnTo>
                    <a:pt x="228946" y="75533"/>
                  </a:lnTo>
                  <a:lnTo>
                    <a:pt x="228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798675" y="3590100"/>
              <a:ext cx="3646825" cy="1835025"/>
            </a:xfrm>
            <a:custGeom>
              <a:avLst/>
              <a:gdLst/>
              <a:ahLst/>
              <a:cxnLst/>
              <a:rect l="l" t="t" r="r" b="b"/>
              <a:pathLst>
                <a:path w="145873" h="73401" extrusionOk="0">
                  <a:moveTo>
                    <a:pt x="52365" y="0"/>
                  </a:moveTo>
                  <a:lnTo>
                    <a:pt x="52365" y="0"/>
                  </a:lnTo>
                  <a:cubicBezTo>
                    <a:pt x="20681" y="1932"/>
                    <a:pt x="5998" y="18748"/>
                    <a:pt x="5797" y="18934"/>
                  </a:cubicBezTo>
                  <a:cubicBezTo>
                    <a:pt x="1361" y="24544"/>
                    <a:pt x="1" y="29366"/>
                    <a:pt x="4066" y="33045"/>
                  </a:cubicBezTo>
                  <a:cubicBezTo>
                    <a:pt x="13138" y="40958"/>
                    <a:pt x="17976" y="49072"/>
                    <a:pt x="10248" y="58160"/>
                  </a:cubicBezTo>
                  <a:cubicBezTo>
                    <a:pt x="11021" y="58732"/>
                    <a:pt x="11979" y="59320"/>
                    <a:pt x="12752" y="59892"/>
                  </a:cubicBezTo>
                  <a:cubicBezTo>
                    <a:pt x="29753" y="71870"/>
                    <a:pt x="44822" y="72256"/>
                    <a:pt x="60479" y="73029"/>
                  </a:cubicBezTo>
                  <a:cubicBezTo>
                    <a:pt x="64733" y="73294"/>
                    <a:pt x="70001" y="73401"/>
                    <a:pt x="75588" y="73401"/>
                  </a:cubicBezTo>
                  <a:cubicBezTo>
                    <a:pt x="90549" y="73401"/>
                    <a:pt x="107798" y="72633"/>
                    <a:pt x="113987" y="72071"/>
                  </a:cubicBezTo>
                  <a:cubicBezTo>
                    <a:pt x="122488" y="71298"/>
                    <a:pt x="145872" y="48686"/>
                    <a:pt x="145872" y="48686"/>
                  </a:cubicBezTo>
                  <a:lnTo>
                    <a:pt x="145872" y="48686"/>
                  </a:lnTo>
                  <a:cubicBezTo>
                    <a:pt x="145872" y="48686"/>
                    <a:pt x="130675" y="50649"/>
                    <a:pt x="111651" y="50649"/>
                  </a:cubicBezTo>
                  <a:cubicBezTo>
                    <a:pt x="86822" y="50649"/>
                    <a:pt x="55474" y="47305"/>
                    <a:pt x="42891" y="31886"/>
                  </a:cubicBezTo>
                  <a:cubicBezTo>
                    <a:pt x="20681" y="4838"/>
                    <a:pt x="52364" y="0"/>
                    <a:pt x="52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/>
          <p:nvPr/>
        </p:nvSpPr>
        <p:spPr>
          <a:xfrm flipH="1">
            <a:off x="8086188" y="31804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flipH="1">
            <a:off x="7422338" y="393697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85" name="Google Shape;85;p13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CUSTOM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89" name="Google Shape;89;p14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205740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2057400" y="201572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 Medium" panose="00000600000000000000" pitchFamily="2" charset="0"/>
                <a:ea typeface="Montserrat Medium" panose="00000600000000000000" pitchFamily="2" charset="0"/>
                <a:cs typeface="Montserrat Medium" panose="00000600000000000000" pitchFamily="2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96265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5962650" y="201572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 Medium" panose="00000600000000000000" pitchFamily="2" charset="0"/>
                <a:ea typeface="Montserrat Medium" panose="00000600000000000000" pitchFamily="2" charset="0"/>
                <a:cs typeface="Montserrat Medium" panose="00000600000000000000" pitchFamily="2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2057400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6"/>
          </p:nvPr>
        </p:nvSpPr>
        <p:spPr>
          <a:xfrm>
            <a:off x="2057400" y="3875907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 Medium" panose="00000600000000000000" pitchFamily="2" charset="0"/>
                <a:ea typeface="Montserrat Medium" panose="00000600000000000000" pitchFamily="2" charset="0"/>
                <a:cs typeface="Montserrat Medium" panose="00000600000000000000" pitchFamily="2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962650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962650" y="3875907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 Medium" panose="00000600000000000000" pitchFamily="2" charset="0"/>
                <a:ea typeface="Montserrat Medium" panose="00000600000000000000" pitchFamily="2" charset="0"/>
                <a:cs typeface="Montserrat Medium" panose="00000600000000000000" pitchFamily="2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05740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3" hasCustomPrompt="1"/>
          </p:nvPr>
        </p:nvSpPr>
        <p:spPr>
          <a:xfrm>
            <a:off x="596265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4" hasCustomPrompt="1"/>
          </p:nvPr>
        </p:nvSpPr>
        <p:spPr>
          <a:xfrm>
            <a:off x="205740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596265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06" name="Google Shape;106;p15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4267675" y="1957475"/>
            <a:ext cx="4163100" cy="20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Montserrat Medium" panose="00000600000000000000" pitchFamily="2" charset="0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267675" y="1276200"/>
            <a:ext cx="41631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8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 Medium" panose="00000600000000000000" pitchFamily="2" charset="0"/>
          <a:ea typeface="Montserrat Medium" panose="000006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0725" y="430100"/>
            <a:ext cx="39513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None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●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○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■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●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○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■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●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○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ssistant Light"/>
              <a:buChar char="■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07447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hnsmith88/heart-disease-data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4.png"/><Relationship Id="rId7" Type="http://schemas.openxmlformats.org/officeDocument/2006/relationships/slide" Target="slide83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640.png"/><Relationship Id="rId10" Type="http://schemas.openxmlformats.org/officeDocument/2006/relationships/slide" Target="slide86.xml"/><Relationship Id="rId4" Type="http://schemas.openxmlformats.org/officeDocument/2006/relationships/slide" Target="slide80.xml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slide" Target="slide83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openxmlformats.org/officeDocument/2006/relationships/slide" Target="slide86.xml"/><Relationship Id="rId4" Type="http://schemas.openxmlformats.org/officeDocument/2006/relationships/slide" Target="slide80.xml"/><Relationship Id="rId9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slide" Target="slide83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openxmlformats.org/officeDocument/2006/relationships/slide" Target="slide86.xml"/><Relationship Id="rId4" Type="http://schemas.openxmlformats.org/officeDocument/2006/relationships/slide" Target="slide80.xml"/><Relationship Id="rId9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slide" Target="slide83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openxmlformats.org/officeDocument/2006/relationships/slide" Target="slide86.xml"/><Relationship Id="rId4" Type="http://schemas.openxmlformats.org/officeDocument/2006/relationships/slide" Target="slide80.xml"/><Relationship Id="rId9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hnsmith88/heart-disease-datas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3"/>
          <p:cNvGrpSpPr/>
          <p:nvPr/>
        </p:nvGrpSpPr>
        <p:grpSpPr>
          <a:xfrm>
            <a:off x="5216628" y="1366724"/>
            <a:ext cx="535300" cy="194950"/>
            <a:chOff x="5054325" y="1441125"/>
            <a:chExt cx="535300" cy="194950"/>
          </a:xfrm>
        </p:grpSpPr>
        <p:sp>
          <p:nvSpPr>
            <p:cNvPr id="280" name="Google Shape;280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33"/>
          <p:cNvGrpSpPr/>
          <p:nvPr/>
        </p:nvGrpSpPr>
        <p:grpSpPr>
          <a:xfrm>
            <a:off x="6145856" y="355549"/>
            <a:ext cx="535300" cy="194950"/>
            <a:chOff x="5054325" y="1441125"/>
            <a:chExt cx="535300" cy="194950"/>
          </a:xfrm>
        </p:grpSpPr>
        <p:sp>
          <p:nvSpPr>
            <p:cNvPr id="283" name="Google Shape;283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33"/>
          <p:cNvSpPr txBox="1">
            <a:spLocks noGrp="1"/>
          </p:cNvSpPr>
          <p:nvPr>
            <p:ph type="ctrTitle"/>
          </p:nvPr>
        </p:nvSpPr>
        <p:spPr>
          <a:xfrm>
            <a:off x="122808" y="355549"/>
            <a:ext cx="4599422" cy="996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4800"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FINAL REPORT</a:t>
            </a:r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1766545" y="2184509"/>
            <a:ext cx="3068400" cy="109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dirty="0"/>
              <a:t> Le Tuan Khanh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	MSSV: 19521681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dirty="0"/>
              <a:t> Tran Nhat Tan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	MSSV: 19522177</a:t>
            </a:r>
          </a:p>
        </p:txBody>
      </p:sp>
      <p:grpSp>
        <p:nvGrpSpPr>
          <p:cNvPr id="397" name="Google Shape;397;p33"/>
          <p:cNvGrpSpPr/>
          <p:nvPr/>
        </p:nvGrpSpPr>
        <p:grpSpPr>
          <a:xfrm>
            <a:off x="8003328" y="655649"/>
            <a:ext cx="535300" cy="194950"/>
            <a:chOff x="5054325" y="1441125"/>
            <a:chExt cx="535300" cy="194950"/>
          </a:xfrm>
        </p:grpSpPr>
        <p:sp>
          <p:nvSpPr>
            <p:cNvPr id="398" name="Google Shape;398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3"/>
          <p:cNvGrpSpPr/>
          <p:nvPr/>
        </p:nvGrpSpPr>
        <p:grpSpPr>
          <a:xfrm>
            <a:off x="804378" y="355549"/>
            <a:ext cx="535300" cy="194950"/>
            <a:chOff x="5054325" y="1441125"/>
            <a:chExt cx="535300" cy="194950"/>
          </a:xfrm>
        </p:grpSpPr>
        <p:sp>
          <p:nvSpPr>
            <p:cNvPr id="401" name="Google Shape;401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" name="Straight Connector 2">
            <a:extLst>
              <a:ext uri="{FF2B5EF4-FFF2-40B4-BE49-F238E27FC236}">
                <a16:creationId xmlns:a16="http://schemas.microsoft.com/office/drawing/2014/main" id="{AEF7828E-5C2F-4798-93EC-2D45FDEA55E6}"/>
              </a:ext>
            </a:extLst>
          </p:cNvPr>
          <p:cNvCxnSpPr>
            <a:cxnSpLocks/>
          </p:cNvCxnSpPr>
          <p:nvPr/>
        </p:nvCxnSpPr>
        <p:spPr>
          <a:xfrm>
            <a:off x="718550" y="1127413"/>
            <a:ext cx="5194570" cy="0"/>
          </a:xfrm>
          <a:prstGeom prst="line">
            <a:avLst/>
          </a:prstGeom>
          <a:ln w="38100">
            <a:solidFill>
              <a:srgbClr val="1D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285;p33">
            <a:extLst>
              <a:ext uri="{FF2B5EF4-FFF2-40B4-BE49-F238E27FC236}">
                <a16:creationId xmlns:a16="http://schemas.microsoft.com/office/drawing/2014/main" id="{EEA89CD7-F65C-4C59-A6C5-7EA924671ED4}"/>
              </a:ext>
            </a:extLst>
          </p:cNvPr>
          <p:cNvSpPr txBox="1">
            <a:spLocks/>
          </p:cNvSpPr>
          <p:nvPr/>
        </p:nvSpPr>
        <p:spPr>
          <a:xfrm>
            <a:off x="394620" y="1158960"/>
            <a:ext cx="4491857" cy="99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taatliches"/>
              <a:buNone/>
              <a:defRPr sz="6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SUBJECT: DECISION SUPPORT SYSTEMS</a:t>
            </a:r>
          </a:p>
        </p:txBody>
      </p:sp>
      <p:sp>
        <p:nvSpPr>
          <p:cNvPr id="132" name="Google Shape;286;p33">
            <a:extLst>
              <a:ext uri="{FF2B5EF4-FFF2-40B4-BE49-F238E27FC236}">
                <a16:creationId xmlns:a16="http://schemas.microsoft.com/office/drawing/2014/main" id="{BADDA66E-0090-4939-8D91-81F653934BE3}"/>
              </a:ext>
            </a:extLst>
          </p:cNvPr>
          <p:cNvSpPr txBox="1">
            <a:spLocks/>
          </p:cNvSpPr>
          <p:nvPr/>
        </p:nvSpPr>
        <p:spPr>
          <a:xfrm>
            <a:off x="1766545" y="3266917"/>
            <a:ext cx="4041558" cy="87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" dirty="0">
                <a:latin typeface="Montserrat Medium" panose="00000600000000000000" pitchFamily="2" charset="0"/>
              </a:rPr>
              <a:t>Lecturer:    Mr. Nguyen Thanh Binh</a:t>
            </a:r>
          </a:p>
          <a:p>
            <a:pPr marL="0" indent="0" algn="l"/>
            <a:r>
              <a:rPr lang="en" dirty="0">
                <a:latin typeface="Montserrat Medium" panose="00000600000000000000" pitchFamily="2" charset="0"/>
              </a:rPr>
              <a:t>	    Mr. Nguyen Ho Duy Tri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B1A43CE-BD7E-2925-5C0C-DE4CB6DD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995" y="1221155"/>
            <a:ext cx="3802805" cy="3802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95062E-6 L -0.50452 -0.06389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26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uiExpand="1" build="p"/>
      <p:bldP spid="1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3"/>
          <p:cNvSpPr txBox="1">
            <a:spLocks noGrp="1"/>
          </p:cNvSpPr>
          <p:nvPr>
            <p:ph type="subTitle" idx="1"/>
          </p:nvPr>
        </p:nvSpPr>
        <p:spPr>
          <a:xfrm rot="20940025">
            <a:off x="8094563" y="-2014827"/>
            <a:ext cx="1886594" cy="221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Columns</a:t>
            </a:r>
            <a:endParaRPr dirty="0"/>
          </a:p>
        </p:txBody>
      </p:sp>
      <p:sp>
        <p:nvSpPr>
          <p:cNvPr id="808" name="Google Shape;808;p43"/>
          <p:cNvSpPr txBox="1">
            <a:spLocks noGrp="1"/>
          </p:cNvSpPr>
          <p:nvPr>
            <p:ph type="title" idx="3"/>
          </p:nvPr>
        </p:nvSpPr>
        <p:spPr>
          <a:xfrm rot="20940025">
            <a:off x="7857563" y="-2480047"/>
            <a:ext cx="2387656" cy="150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Montserrat Medium" panose="00000600000000000000" pitchFamily="2" charset="0"/>
              </a:rPr>
              <a:t>12</a:t>
            </a:r>
            <a:endParaRPr sz="5400" dirty="0">
              <a:latin typeface="Montserrat Medium" panose="00000600000000000000" pitchFamily="2" charset="0"/>
            </a:endParaRPr>
          </a:p>
        </p:txBody>
      </p:sp>
      <p:sp>
        <p:nvSpPr>
          <p:cNvPr id="811" name="Google Shape;811;p43"/>
          <p:cNvSpPr txBox="1">
            <a:spLocks noGrp="1"/>
          </p:cNvSpPr>
          <p:nvPr>
            <p:ph type="title" idx="2"/>
          </p:nvPr>
        </p:nvSpPr>
        <p:spPr>
          <a:xfrm rot="20940025">
            <a:off x="4256585" y="-2463783"/>
            <a:ext cx="2795232" cy="150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Montserrat Medium" panose="00000600000000000000" pitchFamily="2" charset="0"/>
              </a:rPr>
              <a:t>3.235</a:t>
            </a:r>
            <a:endParaRPr sz="5400" dirty="0">
              <a:latin typeface="Montserrat Medium" panose="00000600000000000000" pitchFamily="2" charset="0"/>
            </a:endParaRPr>
          </a:p>
        </p:txBody>
      </p:sp>
      <p:sp>
        <p:nvSpPr>
          <p:cNvPr id="812" name="Google Shape;812;p43"/>
          <p:cNvSpPr txBox="1">
            <a:spLocks noGrp="1"/>
          </p:cNvSpPr>
          <p:nvPr>
            <p:ph type="title"/>
          </p:nvPr>
        </p:nvSpPr>
        <p:spPr>
          <a:xfrm rot="20940025">
            <a:off x="4494330" y="-1998563"/>
            <a:ext cx="1885009" cy="221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Rows</a:t>
            </a:r>
            <a:endParaRPr dirty="0"/>
          </a:p>
        </p:txBody>
      </p:sp>
      <p:grpSp>
        <p:nvGrpSpPr>
          <p:cNvPr id="813" name="Google Shape;813;p43"/>
          <p:cNvGrpSpPr/>
          <p:nvPr/>
        </p:nvGrpSpPr>
        <p:grpSpPr>
          <a:xfrm rot="20940025">
            <a:off x="4918886" y="-3201783"/>
            <a:ext cx="896706" cy="164587"/>
            <a:chOff x="6940963" y="1023913"/>
            <a:chExt cx="848275" cy="271150"/>
          </a:xfrm>
        </p:grpSpPr>
        <p:grpSp>
          <p:nvGrpSpPr>
            <p:cNvPr id="814" name="Google Shape;814;p43"/>
            <p:cNvGrpSpPr/>
            <p:nvPr/>
          </p:nvGrpSpPr>
          <p:grpSpPr>
            <a:xfrm>
              <a:off x="7253938" y="1023913"/>
              <a:ext cx="535300" cy="194950"/>
              <a:chOff x="5054325" y="1441125"/>
              <a:chExt cx="535300" cy="194950"/>
            </a:xfrm>
          </p:grpSpPr>
          <p:sp>
            <p:nvSpPr>
              <p:cNvPr id="815" name="Google Shape;815;p43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3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7" name="Google Shape;817;p43"/>
            <p:cNvGrpSpPr/>
            <p:nvPr/>
          </p:nvGrpSpPr>
          <p:grpSpPr>
            <a:xfrm>
              <a:off x="6940963" y="1100113"/>
              <a:ext cx="535300" cy="194950"/>
              <a:chOff x="5054325" y="1441125"/>
              <a:chExt cx="535300" cy="194950"/>
            </a:xfrm>
          </p:grpSpPr>
          <p:sp>
            <p:nvSpPr>
              <p:cNvPr id="818" name="Google Shape;818;p43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3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0" name="Google Shape;820;p43"/>
          <p:cNvGrpSpPr/>
          <p:nvPr/>
        </p:nvGrpSpPr>
        <p:grpSpPr>
          <a:xfrm rot="20940025" flipH="1">
            <a:off x="6900848" y="-2724333"/>
            <a:ext cx="896706" cy="164587"/>
            <a:chOff x="6940963" y="1023913"/>
            <a:chExt cx="848275" cy="271150"/>
          </a:xfrm>
        </p:grpSpPr>
        <p:grpSp>
          <p:nvGrpSpPr>
            <p:cNvPr id="821" name="Google Shape;821;p43"/>
            <p:cNvGrpSpPr/>
            <p:nvPr/>
          </p:nvGrpSpPr>
          <p:grpSpPr>
            <a:xfrm>
              <a:off x="7253938" y="1023913"/>
              <a:ext cx="535300" cy="194950"/>
              <a:chOff x="5054325" y="1441125"/>
              <a:chExt cx="535300" cy="194950"/>
            </a:xfrm>
          </p:grpSpPr>
          <p:sp>
            <p:nvSpPr>
              <p:cNvPr id="822" name="Google Shape;822;p43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3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4" name="Google Shape;824;p43"/>
            <p:cNvGrpSpPr/>
            <p:nvPr/>
          </p:nvGrpSpPr>
          <p:grpSpPr>
            <a:xfrm>
              <a:off x="6940963" y="1100113"/>
              <a:ext cx="535300" cy="194950"/>
              <a:chOff x="5054325" y="1441125"/>
              <a:chExt cx="535300" cy="194950"/>
            </a:xfrm>
          </p:grpSpPr>
          <p:sp>
            <p:nvSpPr>
              <p:cNvPr id="825" name="Google Shape;825;p43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3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7" name="Google Shape;827;p43"/>
          <p:cNvGrpSpPr/>
          <p:nvPr/>
        </p:nvGrpSpPr>
        <p:grpSpPr>
          <a:xfrm rot="20940025">
            <a:off x="9685577" y="-3145758"/>
            <a:ext cx="565862" cy="118334"/>
            <a:chOff x="5054325" y="1441125"/>
            <a:chExt cx="535300" cy="194950"/>
          </a:xfrm>
        </p:grpSpPr>
        <p:sp>
          <p:nvSpPr>
            <p:cNvPr id="828" name="Google Shape;828;p4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43"/>
          <p:cNvGrpSpPr/>
          <p:nvPr/>
        </p:nvGrpSpPr>
        <p:grpSpPr>
          <a:xfrm rot="20940025">
            <a:off x="7146357" y="-1846383"/>
            <a:ext cx="565862" cy="118334"/>
            <a:chOff x="5054325" y="1441125"/>
            <a:chExt cx="535300" cy="194950"/>
          </a:xfrm>
        </p:grpSpPr>
        <p:sp>
          <p:nvSpPr>
            <p:cNvPr id="831" name="Google Shape;831;p4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93;p42">
            <a:extLst>
              <a:ext uri="{FF2B5EF4-FFF2-40B4-BE49-F238E27FC236}">
                <a16:creationId xmlns:a16="http://schemas.microsoft.com/office/drawing/2014/main" id="{118E804F-260B-48FC-8933-D1AF7EF9F10F}"/>
              </a:ext>
            </a:extLst>
          </p:cNvPr>
          <p:cNvSpPr txBox="1">
            <a:spLocks/>
          </p:cNvSpPr>
          <p:nvPr/>
        </p:nvSpPr>
        <p:spPr>
          <a:xfrm>
            <a:off x="393575" y="313752"/>
            <a:ext cx="356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algn="l">
              <a:buFont typeface="+mj-lt"/>
              <a:buAutoNum type="arabicPeriod"/>
            </a:pPr>
            <a:r>
              <a:rPr lang="en-US" b="1" dirty="0">
                <a:latin typeface="Montserrat Medium" panose="00000600000000000000" pitchFamily="2" charset="0"/>
              </a:rPr>
              <a:t>Topic content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1E9F33-2B98-4C32-890A-97238FB9E295}"/>
              </a:ext>
            </a:extLst>
          </p:cNvPr>
          <p:cNvSpPr txBox="1"/>
          <p:nvPr/>
        </p:nvSpPr>
        <p:spPr>
          <a:xfrm>
            <a:off x="452421" y="991741"/>
            <a:ext cx="6262078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dk1"/>
                </a:solidFill>
                <a:latin typeface="Montserrat Medium" panose="00000600000000000000" pitchFamily="2" charset="0"/>
              </a:rPr>
              <a:t>Data sources </a:t>
            </a:r>
            <a:r>
              <a:rPr lang="en-US" sz="1800" dirty="0">
                <a:hlinkClick r:id="rId3"/>
              </a:rPr>
              <a:t>Heart Disease Dataset | Kaggle</a:t>
            </a:r>
            <a:endParaRPr lang="en-US" sz="1800" dirty="0">
              <a:solidFill>
                <a:schemeClr val="dk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39B1D-2E34-41DC-8DE8-677F08E2B33E}"/>
              </a:ext>
            </a:extLst>
          </p:cNvPr>
          <p:cNvSpPr txBox="1"/>
          <p:nvPr/>
        </p:nvSpPr>
        <p:spPr>
          <a:xfrm>
            <a:off x="439897" y="1364950"/>
            <a:ext cx="7428666" cy="66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dk1"/>
                </a:solidFill>
                <a:latin typeface="Montserrat Medium" panose="00000600000000000000" pitchFamily="2" charset="0"/>
                <a:sym typeface="Staatliches"/>
              </a:rPr>
              <a:t>Link:  https://www.kaggle.com/datasets/johnsmith88/heart-disease-dataset</a:t>
            </a:r>
          </a:p>
        </p:txBody>
      </p:sp>
      <p:sp>
        <p:nvSpPr>
          <p:cNvPr id="29" name="Google Shape;811;p43">
            <a:extLst>
              <a:ext uri="{FF2B5EF4-FFF2-40B4-BE49-F238E27FC236}">
                <a16:creationId xmlns:a16="http://schemas.microsoft.com/office/drawing/2014/main" id="{3D40AE55-E704-4009-8846-9E6C1E423E18}"/>
              </a:ext>
            </a:extLst>
          </p:cNvPr>
          <p:cNvSpPr txBox="1">
            <a:spLocks/>
          </p:cNvSpPr>
          <p:nvPr/>
        </p:nvSpPr>
        <p:spPr>
          <a:xfrm rot="20940025">
            <a:off x="6259682" y="-1289887"/>
            <a:ext cx="2387656" cy="15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3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sz="1400" dirty="0">
                <a:latin typeface="Montserrat Medium" panose="00000600000000000000" pitchFamily="2" charset="0"/>
              </a:rPr>
              <a:t>F</a:t>
            </a:r>
            <a:r>
              <a:rPr lang="en" sz="1400" dirty="0">
                <a:latin typeface="Montserrat Medium" panose="00000600000000000000" pitchFamily="2" charset="0"/>
              </a:rPr>
              <a:t>rom</a:t>
            </a:r>
            <a:r>
              <a:rPr lang="en" sz="5400" dirty="0">
                <a:latin typeface="Montserrat Medium" panose="00000600000000000000" pitchFamily="2" charset="0"/>
              </a:rPr>
              <a:t>1988</a:t>
            </a:r>
          </a:p>
        </p:txBody>
      </p:sp>
      <p:sp>
        <p:nvSpPr>
          <p:cNvPr id="31" name="Google Shape;807;p43">
            <a:extLst>
              <a:ext uri="{FF2B5EF4-FFF2-40B4-BE49-F238E27FC236}">
                <a16:creationId xmlns:a16="http://schemas.microsoft.com/office/drawing/2014/main" id="{E5649177-0509-43E8-B1BC-C10B4D10F05E}"/>
              </a:ext>
            </a:extLst>
          </p:cNvPr>
          <p:cNvSpPr txBox="1">
            <a:spLocks/>
          </p:cNvSpPr>
          <p:nvPr/>
        </p:nvSpPr>
        <p:spPr>
          <a:xfrm rot="20940025">
            <a:off x="6521657" y="-644157"/>
            <a:ext cx="1886594" cy="22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latin typeface="Montserrat Medium" panose="00000600000000000000" pitchFamily="2" charset="0"/>
              </a:rPr>
              <a:t>to present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DB78F-2C3A-BDDC-AEE6-88F6407B3213}"/>
              </a:ext>
            </a:extLst>
          </p:cNvPr>
          <p:cNvSpPr txBox="1"/>
          <p:nvPr/>
        </p:nvSpPr>
        <p:spPr>
          <a:xfrm>
            <a:off x="901700" y="2209800"/>
            <a:ext cx="73522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Montserrat Medium" panose="00000600000000000000" pitchFamily="2" charset="0"/>
              </a:rPr>
              <a:t>This is the Heart Disease Risk Classification Dataset shared on https://www.kaggle.com/ . This dataset dates back to 1988 and includes four databases: Cleveland, Hungary, Switzerland, and Long Beach V. It contains 76 attributes, including the predictor attribute, but all the tests have been exported. versions all use a subset of 12 of them. The field "Target" refers to the presence of heart disease in the patient. It is an integer with values ​​0 = no disease and 1 = disease</a:t>
            </a:r>
          </a:p>
        </p:txBody>
      </p:sp>
    </p:spTree>
    <p:extLst>
      <p:ext uri="{BB962C8B-B14F-4D97-AF65-F5344CB8AC3E}">
        <p14:creationId xmlns:p14="http://schemas.microsoft.com/office/powerpoint/2010/main" val="3916762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341488" y="963097"/>
            <a:ext cx="535300" cy="194950"/>
            <a:chOff x="5054325" y="1441125"/>
            <a:chExt cx="535300" cy="194950"/>
          </a:xfrm>
        </p:grpSpPr>
        <p:sp>
          <p:nvSpPr>
            <p:cNvPr id="514" name="Google Shape;514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3107955" y="117155"/>
            <a:ext cx="535300" cy="194950"/>
            <a:chOff x="5054325" y="1441125"/>
            <a:chExt cx="535300" cy="194950"/>
          </a:xfrm>
        </p:grpSpPr>
        <p:sp>
          <p:nvSpPr>
            <p:cNvPr id="529" name="Google Shape;529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7922900" y="390127"/>
            <a:ext cx="535300" cy="194950"/>
            <a:chOff x="5054325" y="1441125"/>
            <a:chExt cx="535300" cy="194950"/>
          </a:xfrm>
        </p:grpSpPr>
        <p:sp>
          <p:nvSpPr>
            <p:cNvPr id="532" name="Google Shape;532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93;p42">
            <a:extLst>
              <a:ext uri="{FF2B5EF4-FFF2-40B4-BE49-F238E27FC236}">
                <a16:creationId xmlns:a16="http://schemas.microsoft.com/office/drawing/2014/main" id="{4FC8CDBE-8A6E-4F9E-8076-86AD5FA01133}"/>
              </a:ext>
            </a:extLst>
          </p:cNvPr>
          <p:cNvSpPr txBox="1">
            <a:spLocks/>
          </p:cNvSpPr>
          <p:nvPr/>
        </p:nvSpPr>
        <p:spPr>
          <a:xfrm>
            <a:off x="393575" y="499802"/>
            <a:ext cx="3565200" cy="19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latin typeface="Montserrat Medium" panose="00000600000000000000" pitchFamily="2" charset="0"/>
              </a:rPr>
              <a:t>2. </a:t>
            </a:r>
            <a:r>
              <a:rPr lang="en-US" b="1" dirty="0"/>
              <a:t>Description of original data</a:t>
            </a:r>
          </a:p>
          <a:p>
            <a:pPr marL="0" indent="0" algn="l"/>
            <a:endParaRPr lang="en-US" b="1" dirty="0">
              <a:latin typeface="Montserrat Medium" panose="000006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ACC4D-27BA-4751-CAF5-3E54B0E8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" y="890213"/>
            <a:ext cx="6867840" cy="3863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341488" y="963097"/>
            <a:ext cx="535300" cy="194950"/>
            <a:chOff x="5054325" y="1441125"/>
            <a:chExt cx="535300" cy="194950"/>
          </a:xfrm>
        </p:grpSpPr>
        <p:sp>
          <p:nvSpPr>
            <p:cNvPr id="514" name="Google Shape;514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3107955" y="117155"/>
            <a:ext cx="535300" cy="194950"/>
            <a:chOff x="5054325" y="1441125"/>
            <a:chExt cx="535300" cy="194950"/>
          </a:xfrm>
        </p:grpSpPr>
        <p:sp>
          <p:nvSpPr>
            <p:cNvPr id="529" name="Google Shape;529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7943371" y="402327"/>
            <a:ext cx="535300" cy="194950"/>
            <a:chOff x="5054325" y="1441125"/>
            <a:chExt cx="535300" cy="194950"/>
          </a:xfrm>
        </p:grpSpPr>
        <p:sp>
          <p:nvSpPr>
            <p:cNvPr id="532" name="Google Shape;532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3;p42">
            <a:extLst>
              <a:ext uri="{FF2B5EF4-FFF2-40B4-BE49-F238E27FC236}">
                <a16:creationId xmlns:a16="http://schemas.microsoft.com/office/drawing/2014/main" id="{5B570ECD-6D5F-3D76-BA0E-CC2E907BC749}"/>
              </a:ext>
            </a:extLst>
          </p:cNvPr>
          <p:cNvSpPr txBox="1">
            <a:spLocks/>
          </p:cNvSpPr>
          <p:nvPr/>
        </p:nvSpPr>
        <p:spPr>
          <a:xfrm>
            <a:off x="393575" y="499802"/>
            <a:ext cx="3565200" cy="19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latin typeface="Montserrat Medium" panose="00000600000000000000" pitchFamily="2" charset="0"/>
              </a:rPr>
              <a:t>2. </a:t>
            </a:r>
            <a:r>
              <a:rPr lang="en-US" b="1" dirty="0"/>
              <a:t>Description of original data</a:t>
            </a:r>
          </a:p>
          <a:p>
            <a:pPr marL="0" indent="0" algn="l"/>
            <a:endParaRPr lang="en-US" b="1" dirty="0">
              <a:latin typeface="Montserrat Medium" panose="00000600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AF8CC0-F089-0C6A-9986-3846C7FAD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607101"/>
              </p:ext>
            </p:extLst>
          </p:nvPr>
        </p:nvGraphicFramePr>
        <p:xfrm>
          <a:off x="1915525" y="762109"/>
          <a:ext cx="5312950" cy="405215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21200">
                  <a:extLst>
                    <a:ext uri="{9D8B030D-6E8A-4147-A177-3AD203B41FA5}">
                      <a16:colId xmlns:a16="http://schemas.microsoft.com/office/drawing/2014/main" val="299488588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25726638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945127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216656218"/>
                    </a:ext>
                  </a:extLst>
                </a:gridCol>
              </a:tblGrid>
              <a:tr h="32039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Attribute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153818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2645300955"/>
                  </a:ext>
                </a:extLst>
              </a:tr>
              <a:tr h="178715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sex</a:t>
                      </a: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binary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gender</a:t>
                      </a: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4257689111"/>
                  </a:ext>
                </a:extLst>
              </a:tr>
              <a:tr h="244875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cp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Chest pain type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512552336"/>
                  </a:ext>
                </a:extLst>
              </a:tr>
              <a:tr h="32039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trestbps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blood pressure at rest (in mm Hg on admission)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1353448513"/>
                  </a:ext>
                </a:extLst>
              </a:tr>
              <a:tr h="32039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chol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nl-NL" sz="1200" dirty="0">
                          <a:solidFill>
                            <a:srgbClr val="000000"/>
                          </a:solidFill>
                          <a:effectLst/>
                        </a:rPr>
                        <a:t>serum cholesterol in mg/dl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2457773029"/>
                  </a:ext>
                </a:extLst>
              </a:tr>
              <a:tr h="32039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fbs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(fasting blood sugar &amp;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gt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; 120 mg/dl) (1 = true; 0 = false)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3752930871"/>
                  </a:ext>
                </a:extLst>
              </a:tr>
              <a:tr h="252087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restecg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marL="914400" indent="-914400"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ECG results at rest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2923852535"/>
                  </a:ext>
                </a:extLst>
              </a:tr>
              <a:tr h="22226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thalach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Maximum heart rate reached</a:t>
                      </a: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2452037445"/>
                  </a:ext>
                </a:extLst>
              </a:tr>
              <a:tr h="32039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exang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binary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exercise-induced angina (1 = yes; 0 = no)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2152156634"/>
                  </a:ext>
                </a:extLst>
              </a:tr>
              <a:tr h="32039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oldpeak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ST depression induced by exercise relative to rest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3962375331"/>
                  </a:ext>
                </a:extLst>
              </a:tr>
              <a:tr h="32039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slope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the slope of the peak exercise ST segment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1095884541"/>
                  </a:ext>
                </a:extLst>
              </a:tr>
              <a:tr h="32039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target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binary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have a heart disease ? (1 = yes; 0 = no)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96" marR="35796" marT="0" marB="0" anchor="ctr"/>
                </a:tc>
                <a:extLst>
                  <a:ext uri="{0D108BD9-81ED-4DB2-BD59-A6C34878D82A}">
                    <a16:rowId xmlns:a16="http://schemas.microsoft.com/office/drawing/2014/main" val="74177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09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341488" y="963097"/>
            <a:ext cx="535300" cy="194950"/>
            <a:chOff x="5054325" y="1441125"/>
            <a:chExt cx="535300" cy="194950"/>
          </a:xfrm>
        </p:grpSpPr>
        <p:sp>
          <p:nvSpPr>
            <p:cNvPr id="514" name="Google Shape;514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3107955" y="117155"/>
            <a:ext cx="535300" cy="194950"/>
            <a:chOff x="5054325" y="1441125"/>
            <a:chExt cx="535300" cy="194950"/>
          </a:xfrm>
        </p:grpSpPr>
        <p:sp>
          <p:nvSpPr>
            <p:cNvPr id="529" name="Google Shape;529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7943371" y="402327"/>
            <a:ext cx="535300" cy="194950"/>
            <a:chOff x="5054325" y="1441125"/>
            <a:chExt cx="535300" cy="194950"/>
          </a:xfrm>
        </p:grpSpPr>
        <p:sp>
          <p:nvSpPr>
            <p:cNvPr id="532" name="Google Shape;532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3;p42">
            <a:extLst>
              <a:ext uri="{FF2B5EF4-FFF2-40B4-BE49-F238E27FC236}">
                <a16:creationId xmlns:a16="http://schemas.microsoft.com/office/drawing/2014/main" id="{5B570ECD-6D5F-3D76-BA0E-CC2E907BC749}"/>
              </a:ext>
            </a:extLst>
          </p:cNvPr>
          <p:cNvSpPr txBox="1">
            <a:spLocks/>
          </p:cNvSpPr>
          <p:nvPr/>
        </p:nvSpPr>
        <p:spPr>
          <a:xfrm>
            <a:off x="393575" y="499802"/>
            <a:ext cx="3565200" cy="19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latin typeface="Montserrat Medium" panose="00000600000000000000" pitchFamily="2" charset="0"/>
              </a:rPr>
              <a:t>2. </a:t>
            </a:r>
            <a:r>
              <a:rPr lang="en-US" b="1" dirty="0"/>
              <a:t>Description of original data</a:t>
            </a:r>
          </a:p>
          <a:p>
            <a:pPr marL="0" indent="0" algn="l"/>
            <a:endParaRPr lang="en-US" b="1" dirty="0">
              <a:latin typeface="Montserrat Medium" panose="000006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88D30B-DA8D-AF73-5698-A3B642C9F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40878"/>
              </p:ext>
            </p:extLst>
          </p:nvPr>
        </p:nvGraphicFramePr>
        <p:xfrm>
          <a:off x="1088180" y="1083181"/>
          <a:ext cx="3483820" cy="318904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773552">
                  <a:extLst>
                    <a:ext uri="{9D8B030D-6E8A-4147-A177-3AD203B41FA5}">
                      <a16:colId xmlns:a16="http://schemas.microsoft.com/office/drawing/2014/main" val="120097456"/>
                    </a:ext>
                  </a:extLst>
                </a:gridCol>
                <a:gridCol w="1710268">
                  <a:extLst>
                    <a:ext uri="{9D8B030D-6E8A-4147-A177-3AD203B41FA5}">
                      <a16:colId xmlns:a16="http://schemas.microsoft.com/office/drawing/2014/main" val="38730068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Attribute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Attribute value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31486"/>
                  </a:ext>
                </a:extLst>
              </a:tr>
              <a:tr h="15953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age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interger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371457723"/>
                  </a:ext>
                </a:extLst>
              </a:tr>
              <a:tr h="37690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sex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0: male</a:t>
                      </a:r>
                    </a:p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1: female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1824570332"/>
                  </a:ext>
                </a:extLst>
              </a:tr>
              <a:tr h="81166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cp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0: type chest paint 1</a:t>
                      </a:r>
                    </a:p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1: type chest paint 2</a:t>
                      </a:r>
                    </a:p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2: type chest paint 3</a:t>
                      </a:r>
                    </a:p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3: type chest paint 4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3687821026"/>
                  </a:ext>
                </a:extLst>
              </a:tr>
              <a:tr h="16666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trestbps</a:t>
                      </a:r>
                      <a:endParaRPr lang="en-US" sz="1200" b="1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interger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710589114"/>
                  </a:ext>
                </a:extLst>
              </a:tr>
              <a:tr h="16666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chol</a:t>
                      </a:r>
                      <a:endParaRPr lang="en-US" sz="1200" b="1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interger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3910789360"/>
                  </a:ext>
                </a:extLst>
              </a:tr>
              <a:tr h="51953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fbs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1: fasting blood sugar &amp; 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gt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; 120mg/dl</a:t>
                      </a:r>
                    </a:p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0: not fasting…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360046741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756173-E62B-00ED-EC67-0DAC89F1D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239507"/>
              </p:ext>
            </p:extLst>
          </p:nvPr>
        </p:nvGraphicFramePr>
        <p:xfrm>
          <a:off x="4727201" y="1321413"/>
          <a:ext cx="3483820" cy="295081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773552">
                  <a:extLst>
                    <a:ext uri="{9D8B030D-6E8A-4147-A177-3AD203B41FA5}">
                      <a16:colId xmlns:a16="http://schemas.microsoft.com/office/drawing/2014/main" val="797222645"/>
                    </a:ext>
                  </a:extLst>
                </a:gridCol>
                <a:gridCol w="1710268">
                  <a:extLst>
                    <a:ext uri="{9D8B030D-6E8A-4147-A177-3AD203B41FA5}">
                      <a16:colId xmlns:a16="http://schemas.microsoft.com/office/drawing/2014/main" val="1010851147"/>
                    </a:ext>
                  </a:extLst>
                </a:gridCol>
              </a:tblGrid>
              <a:tr h="5266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restecg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0: no result</a:t>
                      </a:r>
                    </a:p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1: have result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684513810"/>
                  </a:ext>
                </a:extLst>
              </a:tr>
              <a:tr h="22289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thalach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interger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extLst>
                  <a:ext uri="{0D108BD9-81ED-4DB2-BD59-A6C34878D82A}">
                    <a16:rowId xmlns:a16="http://schemas.microsoft.com/office/drawing/2014/main" val="1097768476"/>
                  </a:ext>
                </a:extLst>
              </a:tr>
              <a:tr h="22289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exang</a:t>
                      </a:r>
                      <a:endParaRPr lang="en-US" sz="1200" b="1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float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891191775"/>
                  </a:ext>
                </a:extLst>
              </a:tr>
              <a:tr h="22289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oldpeak</a:t>
                      </a:r>
                      <a:endParaRPr lang="en-US" sz="1200" b="1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float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465566877"/>
                  </a:ext>
                </a:extLst>
              </a:tr>
              <a:tr h="83033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slope</a:t>
                      </a:r>
                      <a:endParaRPr lang="en-US" sz="1200" b="1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0: type 1</a:t>
                      </a:r>
                    </a:p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1: type 2</a:t>
                      </a:r>
                    </a:p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2: type 3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1423056588"/>
                  </a:ext>
                </a:extLst>
              </a:tr>
              <a:tr h="92517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target</a:t>
                      </a:r>
                      <a:endParaRPr lang="en-US" sz="1200" b="1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0: negative with heart disease</a:t>
                      </a:r>
                    </a:p>
                    <a:p>
                      <a:pPr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1: 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possitive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with heart disease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8343" marR="18343" marT="18343" marB="18343"/>
                </a:tc>
                <a:extLst>
                  <a:ext uri="{0D108BD9-81ED-4DB2-BD59-A6C34878D82A}">
                    <a16:rowId xmlns:a16="http://schemas.microsoft.com/office/drawing/2014/main" val="2580252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65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341488" y="963097"/>
            <a:ext cx="535300" cy="194950"/>
            <a:chOff x="5054325" y="1441125"/>
            <a:chExt cx="535300" cy="194950"/>
          </a:xfrm>
        </p:grpSpPr>
        <p:sp>
          <p:nvSpPr>
            <p:cNvPr id="514" name="Google Shape;514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3107955" y="117155"/>
            <a:ext cx="535300" cy="194950"/>
            <a:chOff x="5054325" y="1441125"/>
            <a:chExt cx="535300" cy="194950"/>
          </a:xfrm>
        </p:grpSpPr>
        <p:sp>
          <p:nvSpPr>
            <p:cNvPr id="529" name="Google Shape;529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7922900" y="390127"/>
            <a:ext cx="535300" cy="194950"/>
            <a:chOff x="5054325" y="1441125"/>
            <a:chExt cx="535300" cy="194950"/>
          </a:xfrm>
        </p:grpSpPr>
        <p:sp>
          <p:nvSpPr>
            <p:cNvPr id="532" name="Google Shape;532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3;p42">
            <a:extLst>
              <a:ext uri="{FF2B5EF4-FFF2-40B4-BE49-F238E27FC236}">
                <a16:creationId xmlns:a16="http://schemas.microsoft.com/office/drawing/2014/main" id="{5B570ECD-6D5F-3D76-BA0E-CC2E907BC749}"/>
              </a:ext>
            </a:extLst>
          </p:cNvPr>
          <p:cNvSpPr txBox="1">
            <a:spLocks/>
          </p:cNvSpPr>
          <p:nvPr/>
        </p:nvSpPr>
        <p:spPr>
          <a:xfrm>
            <a:off x="393575" y="499802"/>
            <a:ext cx="3565200" cy="19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latin typeface="Montserrat Medium" panose="00000600000000000000" pitchFamily="2" charset="0"/>
              </a:rPr>
              <a:t>2. </a:t>
            </a:r>
            <a:r>
              <a:rPr lang="en-US" b="1" dirty="0"/>
              <a:t>Description of original data</a:t>
            </a:r>
          </a:p>
          <a:p>
            <a:pPr marL="0" indent="0" algn="l"/>
            <a:endParaRPr lang="en-US" b="1" dirty="0">
              <a:latin typeface="Montserrat Medium" panose="00000600000000000000" pitchFamily="2" charset="0"/>
            </a:endParaRP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7E2AFA8A-5846-B4BA-69A8-56F8655BB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87" y="825638"/>
            <a:ext cx="4280170" cy="39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6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341488" y="963097"/>
            <a:ext cx="535300" cy="194950"/>
            <a:chOff x="5054325" y="1441125"/>
            <a:chExt cx="535300" cy="194950"/>
          </a:xfrm>
        </p:grpSpPr>
        <p:sp>
          <p:nvSpPr>
            <p:cNvPr id="514" name="Google Shape;514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3107955" y="117155"/>
            <a:ext cx="535300" cy="194950"/>
            <a:chOff x="5054325" y="1441125"/>
            <a:chExt cx="535300" cy="194950"/>
          </a:xfrm>
        </p:grpSpPr>
        <p:sp>
          <p:nvSpPr>
            <p:cNvPr id="529" name="Google Shape;529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7922900" y="390127"/>
            <a:ext cx="535300" cy="194950"/>
            <a:chOff x="5054325" y="1441125"/>
            <a:chExt cx="535300" cy="194950"/>
          </a:xfrm>
        </p:grpSpPr>
        <p:sp>
          <p:nvSpPr>
            <p:cNvPr id="532" name="Google Shape;532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3;p42">
            <a:extLst>
              <a:ext uri="{FF2B5EF4-FFF2-40B4-BE49-F238E27FC236}">
                <a16:creationId xmlns:a16="http://schemas.microsoft.com/office/drawing/2014/main" id="{5B570ECD-6D5F-3D76-BA0E-CC2E907BC749}"/>
              </a:ext>
            </a:extLst>
          </p:cNvPr>
          <p:cNvSpPr txBox="1">
            <a:spLocks/>
          </p:cNvSpPr>
          <p:nvPr/>
        </p:nvSpPr>
        <p:spPr>
          <a:xfrm>
            <a:off x="393575" y="499802"/>
            <a:ext cx="3565200" cy="19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latin typeface="Montserrat Medium" panose="00000600000000000000" pitchFamily="2" charset="0"/>
              </a:rPr>
              <a:t>2. </a:t>
            </a:r>
            <a:r>
              <a:rPr lang="en-US" b="1" dirty="0"/>
              <a:t>Description of original data</a:t>
            </a:r>
          </a:p>
          <a:p>
            <a:pPr marL="0" indent="0" algn="l"/>
            <a:endParaRPr lang="en-US" b="1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1800946-ED27-D4AB-1AB0-37B207E60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08" y="694752"/>
            <a:ext cx="4415693" cy="43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7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341488" y="963097"/>
            <a:ext cx="535300" cy="194950"/>
            <a:chOff x="5054325" y="1441125"/>
            <a:chExt cx="535300" cy="194950"/>
          </a:xfrm>
        </p:grpSpPr>
        <p:sp>
          <p:nvSpPr>
            <p:cNvPr id="514" name="Google Shape;514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3107955" y="117155"/>
            <a:ext cx="535300" cy="194950"/>
            <a:chOff x="5054325" y="1441125"/>
            <a:chExt cx="535300" cy="194950"/>
          </a:xfrm>
        </p:grpSpPr>
        <p:sp>
          <p:nvSpPr>
            <p:cNvPr id="529" name="Google Shape;529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7922900" y="390127"/>
            <a:ext cx="535300" cy="194950"/>
            <a:chOff x="5054325" y="1441125"/>
            <a:chExt cx="535300" cy="194950"/>
          </a:xfrm>
        </p:grpSpPr>
        <p:sp>
          <p:nvSpPr>
            <p:cNvPr id="532" name="Google Shape;532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3;p42">
            <a:extLst>
              <a:ext uri="{FF2B5EF4-FFF2-40B4-BE49-F238E27FC236}">
                <a16:creationId xmlns:a16="http://schemas.microsoft.com/office/drawing/2014/main" id="{5B570ECD-6D5F-3D76-BA0E-CC2E907BC749}"/>
              </a:ext>
            </a:extLst>
          </p:cNvPr>
          <p:cNvSpPr txBox="1">
            <a:spLocks/>
          </p:cNvSpPr>
          <p:nvPr/>
        </p:nvSpPr>
        <p:spPr>
          <a:xfrm>
            <a:off x="393575" y="499802"/>
            <a:ext cx="3565200" cy="19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latin typeface="Montserrat Medium" panose="00000600000000000000" pitchFamily="2" charset="0"/>
              </a:rPr>
              <a:t>2. </a:t>
            </a:r>
            <a:r>
              <a:rPr lang="en-US" b="1" dirty="0"/>
              <a:t>Description of original data</a:t>
            </a:r>
          </a:p>
          <a:p>
            <a:pPr marL="0" indent="0" algn="l"/>
            <a:endParaRPr lang="en-US" b="1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7379B703-120E-F4B5-2E85-D3ADC3E6E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998" y="800661"/>
            <a:ext cx="4497580" cy="42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5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341488" y="963097"/>
            <a:ext cx="535300" cy="194950"/>
            <a:chOff x="5054325" y="1441125"/>
            <a:chExt cx="535300" cy="194950"/>
          </a:xfrm>
        </p:grpSpPr>
        <p:sp>
          <p:nvSpPr>
            <p:cNvPr id="514" name="Google Shape;514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3107955" y="117155"/>
            <a:ext cx="535300" cy="194950"/>
            <a:chOff x="5054325" y="1441125"/>
            <a:chExt cx="535300" cy="194950"/>
          </a:xfrm>
        </p:grpSpPr>
        <p:sp>
          <p:nvSpPr>
            <p:cNvPr id="529" name="Google Shape;529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7922900" y="390127"/>
            <a:ext cx="535300" cy="194950"/>
            <a:chOff x="5054325" y="1441125"/>
            <a:chExt cx="535300" cy="194950"/>
          </a:xfrm>
        </p:grpSpPr>
        <p:sp>
          <p:nvSpPr>
            <p:cNvPr id="532" name="Google Shape;532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3;p42">
            <a:extLst>
              <a:ext uri="{FF2B5EF4-FFF2-40B4-BE49-F238E27FC236}">
                <a16:creationId xmlns:a16="http://schemas.microsoft.com/office/drawing/2014/main" id="{5B570ECD-6D5F-3D76-BA0E-CC2E907BC749}"/>
              </a:ext>
            </a:extLst>
          </p:cNvPr>
          <p:cNvSpPr txBox="1">
            <a:spLocks/>
          </p:cNvSpPr>
          <p:nvPr/>
        </p:nvSpPr>
        <p:spPr>
          <a:xfrm>
            <a:off x="393575" y="499802"/>
            <a:ext cx="3565200" cy="19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latin typeface="Montserrat Medium" panose="00000600000000000000" pitchFamily="2" charset="0"/>
              </a:rPr>
              <a:t>2. </a:t>
            </a:r>
            <a:r>
              <a:rPr lang="en-US" b="1" dirty="0"/>
              <a:t>Description of original data</a:t>
            </a:r>
          </a:p>
          <a:p>
            <a:pPr marL="0" indent="0" algn="l"/>
            <a:endParaRPr lang="en-US" b="1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6F7F0A8C-C197-D1E9-A9FC-21BD0B4B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22" y="882449"/>
            <a:ext cx="5116155" cy="38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7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341488" y="963097"/>
            <a:ext cx="535300" cy="194950"/>
            <a:chOff x="5054325" y="1441125"/>
            <a:chExt cx="535300" cy="194950"/>
          </a:xfrm>
        </p:grpSpPr>
        <p:sp>
          <p:nvSpPr>
            <p:cNvPr id="514" name="Google Shape;514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3107955" y="117155"/>
            <a:ext cx="535300" cy="194950"/>
            <a:chOff x="5054325" y="1441125"/>
            <a:chExt cx="535300" cy="194950"/>
          </a:xfrm>
        </p:grpSpPr>
        <p:sp>
          <p:nvSpPr>
            <p:cNvPr id="529" name="Google Shape;529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7922900" y="390127"/>
            <a:ext cx="535300" cy="194950"/>
            <a:chOff x="5054325" y="1441125"/>
            <a:chExt cx="535300" cy="194950"/>
          </a:xfrm>
        </p:grpSpPr>
        <p:sp>
          <p:nvSpPr>
            <p:cNvPr id="532" name="Google Shape;532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3;p42">
            <a:extLst>
              <a:ext uri="{FF2B5EF4-FFF2-40B4-BE49-F238E27FC236}">
                <a16:creationId xmlns:a16="http://schemas.microsoft.com/office/drawing/2014/main" id="{5B570ECD-6D5F-3D76-BA0E-CC2E907BC749}"/>
              </a:ext>
            </a:extLst>
          </p:cNvPr>
          <p:cNvSpPr txBox="1">
            <a:spLocks/>
          </p:cNvSpPr>
          <p:nvPr/>
        </p:nvSpPr>
        <p:spPr>
          <a:xfrm>
            <a:off x="393575" y="499802"/>
            <a:ext cx="3565200" cy="19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latin typeface="Montserrat Medium" panose="00000600000000000000" pitchFamily="2" charset="0"/>
              </a:rPr>
              <a:t>2. </a:t>
            </a:r>
            <a:r>
              <a:rPr lang="en-US" b="1" dirty="0"/>
              <a:t>Description of original data</a:t>
            </a:r>
          </a:p>
          <a:p>
            <a:pPr marL="0" indent="0" algn="l"/>
            <a:endParaRPr lang="en-US" b="1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AE10EF83-1337-EE8A-5ED8-06440280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90" y="882450"/>
            <a:ext cx="5301020" cy="40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341488" y="963097"/>
            <a:ext cx="535300" cy="194950"/>
            <a:chOff x="5054325" y="1441125"/>
            <a:chExt cx="535300" cy="194950"/>
          </a:xfrm>
        </p:grpSpPr>
        <p:sp>
          <p:nvSpPr>
            <p:cNvPr id="514" name="Google Shape;514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3107955" y="117155"/>
            <a:ext cx="535300" cy="194950"/>
            <a:chOff x="5054325" y="1441125"/>
            <a:chExt cx="535300" cy="194950"/>
          </a:xfrm>
        </p:grpSpPr>
        <p:sp>
          <p:nvSpPr>
            <p:cNvPr id="529" name="Google Shape;529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7"/>
          <p:cNvGrpSpPr/>
          <p:nvPr/>
        </p:nvGrpSpPr>
        <p:grpSpPr>
          <a:xfrm>
            <a:off x="7922900" y="390127"/>
            <a:ext cx="535300" cy="194950"/>
            <a:chOff x="5054325" y="1441125"/>
            <a:chExt cx="535300" cy="194950"/>
          </a:xfrm>
        </p:grpSpPr>
        <p:sp>
          <p:nvSpPr>
            <p:cNvPr id="532" name="Google Shape;532;p37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3;p42">
            <a:extLst>
              <a:ext uri="{FF2B5EF4-FFF2-40B4-BE49-F238E27FC236}">
                <a16:creationId xmlns:a16="http://schemas.microsoft.com/office/drawing/2014/main" id="{5B570ECD-6D5F-3D76-BA0E-CC2E907BC749}"/>
              </a:ext>
            </a:extLst>
          </p:cNvPr>
          <p:cNvSpPr txBox="1">
            <a:spLocks/>
          </p:cNvSpPr>
          <p:nvPr/>
        </p:nvSpPr>
        <p:spPr>
          <a:xfrm>
            <a:off x="393575" y="499802"/>
            <a:ext cx="3565200" cy="19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b="1" dirty="0">
                <a:latin typeface="Montserrat Medium" panose="00000600000000000000" pitchFamily="2" charset="0"/>
              </a:rPr>
              <a:t>2. </a:t>
            </a:r>
            <a:r>
              <a:rPr lang="en-US" b="1" dirty="0"/>
              <a:t>Description of original data</a:t>
            </a:r>
          </a:p>
          <a:p>
            <a:pPr marL="0" indent="0" algn="l"/>
            <a:endParaRPr lang="en-US" b="1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2C0467AD-C910-C693-EA53-6A06C6AB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30" y="767027"/>
            <a:ext cx="5385340" cy="425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4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F1362145-C812-40F3-A96D-33A8FA8EBC4D}"/>
              </a:ext>
            </a:extLst>
          </p:cNvPr>
          <p:cNvSpPr/>
          <p:nvPr/>
        </p:nvSpPr>
        <p:spPr>
          <a:xfrm>
            <a:off x="744280" y="586717"/>
            <a:ext cx="7714128" cy="3970066"/>
          </a:xfrm>
          <a:prstGeom prst="foldedCorner">
            <a:avLst>
              <a:gd name="adj" fmla="val 14941"/>
            </a:avLst>
          </a:prstGeom>
          <a:solidFill>
            <a:srgbClr val="276F8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4" name="Google Shape;474;p36"/>
          <p:cNvSpPr txBox="1">
            <a:spLocks noGrp="1"/>
          </p:cNvSpPr>
          <p:nvPr>
            <p:ph type="title"/>
          </p:nvPr>
        </p:nvSpPr>
        <p:spPr>
          <a:xfrm>
            <a:off x="3992258" y="1496524"/>
            <a:ext cx="41631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TOPIC:</a:t>
            </a:r>
          </a:p>
        </p:txBody>
      </p:sp>
      <p:sp>
        <p:nvSpPr>
          <p:cNvPr id="40" name="Google Shape;474;p36">
            <a:extLst>
              <a:ext uri="{FF2B5EF4-FFF2-40B4-BE49-F238E27FC236}">
                <a16:creationId xmlns:a16="http://schemas.microsoft.com/office/drawing/2014/main" id="{67FEAAF1-B39B-492F-85F7-FD3B40CE8D41}"/>
              </a:ext>
            </a:extLst>
          </p:cNvPr>
          <p:cNvSpPr txBox="1">
            <a:spLocks/>
          </p:cNvSpPr>
          <p:nvPr/>
        </p:nvSpPr>
        <p:spPr>
          <a:xfrm>
            <a:off x="3979693" y="1714227"/>
            <a:ext cx="4617801" cy="194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PREDICTS THE LIKELIHOOD OF HEART DISEASE IN HUMANS</a:t>
            </a:r>
          </a:p>
        </p:txBody>
      </p:sp>
      <p:sp>
        <p:nvSpPr>
          <p:cNvPr id="199" name="Google Shape;144;p28">
            <a:extLst>
              <a:ext uri="{FF2B5EF4-FFF2-40B4-BE49-F238E27FC236}">
                <a16:creationId xmlns:a16="http://schemas.microsoft.com/office/drawing/2014/main" id="{B97E1FFB-92B0-A463-DB2A-0CADED4A0E65}"/>
              </a:ext>
            </a:extLst>
          </p:cNvPr>
          <p:cNvSpPr/>
          <p:nvPr/>
        </p:nvSpPr>
        <p:spPr>
          <a:xfrm>
            <a:off x="934757" y="1248019"/>
            <a:ext cx="2795666" cy="264746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00" name="Google Shape;147;p28">
            <a:extLst>
              <a:ext uri="{FF2B5EF4-FFF2-40B4-BE49-F238E27FC236}">
                <a16:creationId xmlns:a16="http://schemas.microsoft.com/office/drawing/2014/main" id="{D81A206F-1983-FF6C-4E0A-02A0E9635820}"/>
              </a:ext>
            </a:extLst>
          </p:cNvPr>
          <p:cNvGrpSpPr/>
          <p:nvPr/>
        </p:nvGrpSpPr>
        <p:grpSpPr>
          <a:xfrm>
            <a:off x="1096180" y="1009825"/>
            <a:ext cx="2883513" cy="2390442"/>
            <a:chOff x="823875" y="238100"/>
            <a:chExt cx="1018950" cy="892000"/>
          </a:xfrm>
        </p:grpSpPr>
        <p:sp>
          <p:nvSpPr>
            <p:cNvPr id="201" name="Google Shape;148;p28">
              <a:extLst>
                <a:ext uri="{FF2B5EF4-FFF2-40B4-BE49-F238E27FC236}">
                  <a16:creationId xmlns:a16="http://schemas.microsoft.com/office/drawing/2014/main" id="{DA7498FC-2B6C-08AE-4C7E-01A8BAC4CCA4}"/>
                </a:ext>
              </a:extLst>
            </p:cNvPr>
            <p:cNvSpPr/>
            <p:nvPr/>
          </p:nvSpPr>
          <p:spPr>
            <a:xfrm>
              <a:off x="1389900" y="501250"/>
              <a:ext cx="152200" cy="137950"/>
            </a:xfrm>
            <a:custGeom>
              <a:avLst/>
              <a:gdLst/>
              <a:ahLst/>
              <a:cxnLst/>
              <a:rect l="l" t="t" r="r" b="b"/>
              <a:pathLst>
                <a:path w="6088" h="5518" extrusionOk="0">
                  <a:moveTo>
                    <a:pt x="3580" y="0"/>
                  </a:moveTo>
                  <a:cubicBezTo>
                    <a:pt x="3545" y="0"/>
                    <a:pt x="3509" y="2"/>
                    <a:pt x="3474" y="6"/>
                  </a:cubicBezTo>
                  <a:cubicBezTo>
                    <a:pt x="3123" y="29"/>
                    <a:pt x="2741" y="164"/>
                    <a:pt x="2565" y="474"/>
                  </a:cubicBezTo>
                  <a:lnTo>
                    <a:pt x="1490" y="1261"/>
                  </a:lnTo>
                  <a:cubicBezTo>
                    <a:pt x="1454" y="1247"/>
                    <a:pt x="1416" y="1241"/>
                    <a:pt x="1378" y="1241"/>
                  </a:cubicBezTo>
                  <a:cubicBezTo>
                    <a:pt x="1199" y="1241"/>
                    <a:pt x="1020" y="1386"/>
                    <a:pt x="1009" y="1572"/>
                  </a:cubicBezTo>
                  <a:cubicBezTo>
                    <a:pt x="907" y="1557"/>
                    <a:pt x="799" y="1544"/>
                    <a:pt x="693" y="1544"/>
                  </a:cubicBezTo>
                  <a:cubicBezTo>
                    <a:pt x="512" y="1544"/>
                    <a:pt x="338" y="1582"/>
                    <a:pt x="221" y="1716"/>
                  </a:cubicBezTo>
                  <a:cubicBezTo>
                    <a:pt x="1" y="1963"/>
                    <a:pt x="163" y="2391"/>
                    <a:pt x="451" y="2557"/>
                  </a:cubicBezTo>
                  <a:cubicBezTo>
                    <a:pt x="638" y="2664"/>
                    <a:pt x="852" y="2693"/>
                    <a:pt x="1068" y="2693"/>
                  </a:cubicBezTo>
                  <a:cubicBezTo>
                    <a:pt x="1190" y="2693"/>
                    <a:pt x="1312" y="2684"/>
                    <a:pt x="1431" y="2674"/>
                  </a:cubicBezTo>
                  <a:lnTo>
                    <a:pt x="1431" y="2674"/>
                  </a:lnTo>
                  <a:cubicBezTo>
                    <a:pt x="1261" y="2827"/>
                    <a:pt x="1090" y="2980"/>
                    <a:pt x="986" y="3182"/>
                  </a:cubicBezTo>
                  <a:cubicBezTo>
                    <a:pt x="883" y="3380"/>
                    <a:pt x="860" y="3641"/>
                    <a:pt x="991" y="3826"/>
                  </a:cubicBezTo>
                  <a:cubicBezTo>
                    <a:pt x="1067" y="3925"/>
                    <a:pt x="1171" y="4006"/>
                    <a:pt x="1288" y="4060"/>
                  </a:cubicBezTo>
                  <a:cubicBezTo>
                    <a:pt x="1701" y="4284"/>
                    <a:pt x="2165" y="4406"/>
                    <a:pt x="2642" y="4415"/>
                  </a:cubicBezTo>
                  <a:cubicBezTo>
                    <a:pt x="2645" y="4984"/>
                    <a:pt x="3112" y="5394"/>
                    <a:pt x="3626" y="5394"/>
                  </a:cubicBezTo>
                  <a:cubicBezTo>
                    <a:pt x="3766" y="5394"/>
                    <a:pt x="3910" y="5363"/>
                    <a:pt x="4050" y="5297"/>
                  </a:cubicBezTo>
                  <a:cubicBezTo>
                    <a:pt x="4139" y="5459"/>
                    <a:pt x="4343" y="5517"/>
                    <a:pt x="4578" y="5517"/>
                  </a:cubicBezTo>
                  <a:cubicBezTo>
                    <a:pt x="4967" y="5517"/>
                    <a:pt x="5444" y="5358"/>
                    <a:pt x="5638" y="5252"/>
                  </a:cubicBezTo>
                  <a:cubicBezTo>
                    <a:pt x="5732" y="5202"/>
                    <a:pt x="5809" y="5135"/>
                    <a:pt x="5867" y="5049"/>
                  </a:cubicBezTo>
                  <a:cubicBezTo>
                    <a:pt x="5971" y="4865"/>
                    <a:pt x="5917" y="4640"/>
                    <a:pt x="5746" y="4523"/>
                  </a:cubicBezTo>
                  <a:cubicBezTo>
                    <a:pt x="5998" y="4401"/>
                    <a:pt x="6088" y="4073"/>
                    <a:pt x="6043" y="3794"/>
                  </a:cubicBezTo>
                  <a:cubicBezTo>
                    <a:pt x="6025" y="3673"/>
                    <a:pt x="5971" y="3556"/>
                    <a:pt x="5890" y="3461"/>
                  </a:cubicBezTo>
                  <a:cubicBezTo>
                    <a:pt x="5773" y="3335"/>
                    <a:pt x="5602" y="3394"/>
                    <a:pt x="5539" y="3223"/>
                  </a:cubicBezTo>
                  <a:cubicBezTo>
                    <a:pt x="5467" y="3038"/>
                    <a:pt x="5435" y="2908"/>
                    <a:pt x="5458" y="2705"/>
                  </a:cubicBezTo>
                  <a:cubicBezTo>
                    <a:pt x="5476" y="2548"/>
                    <a:pt x="5548" y="2382"/>
                    <a:pt x="5458" y="2229"/>
                  </a:cubicBezTo>
                  <a:cubicBezTo>
                    <a:pt x="5393" y="2118"/>
                    <a:pt x="5261" y="2066"/>
                    <a:pt x="5129" y="2066"/>
                  </a:cubicBezTo>
                  <a:cubicBezTo>
                    <a:pt x="5105" y="2066"/>
                    <a:pt x="5081" y="2068"/>
                    <a:pt x="5057" y="2071"/>
                  </a:cubicBezTo>
                  <a:cubicBezTo>
                    <a:pt x="5309" y="2022"/>
                    <a:pt x="5552" y="1918"/>
                    <a:pt x="5759" y="1765"/>
                  </a:cubicBezTo>
                  <a:cubicBezTo>
                    <a:pt x="5818" y="1729"/>
                    <a:pt x="5863" y="1675"/>
                    <a:pt x="5885" y="1608"/>
                  </a:cubicBezTo>
                  <a:cubicBezTo>
                    <a:pt x="5903" y="1527"/>
                    <a:pt x="5854" y="1446"/>
                    <a:pt x="5800" y="1383"/>
                  </a:cubicBezTo>
                  <a:cubicBezTo>
                    <a:pt x="5377" y="856"/>
                    <a:pt x="4679" y="767"/>
                    <a:pt x="4045" y="753"/>
                  </a:cubicBezTo>
                  <a:cubicBezTo>
                    <a:pt x="4185" y="699"/>
                    <a:pt x="4252" y="524"/>
                    <a:pt x="4216" y="380"/>
                  </a:cubicBezTo>
                  <a:cubicBezTo>
                    <a:pt x="4171" y="231"/>
                    <a:pt x="4063" y="114"/>
                    <a:pt x="3919" y="60"/>
                  </a:cubicBezTo>
                  <a:cubicBezTo>
                    <a:pt x="3812" y="22"/>
                    <a:pt x="3697" y="0"/>
                    <a:pt x="358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Google Shape;149;p28">
              <a:extLst>
                <a:ext uri="{FF2B5EF4-FFF2-40B4-BE49-F238E27FC236}">
                  <a16:creationId xmlns:a16="http://schemas.microsoft.com/office/drawing/2014/main" id="{7EEB805F-4581-DB67-7185-AA45FBDD5ED0}"/>
                </a:ext>
              </a:extLst>
            </p:cNvPr>
            <p:cNvSpPr/>
            <p:nvPr/>
          </p:nvSpPr>
          <p:spPr>
            <a:xfrm>
              <a:off x="1423425" y="509275"/>
              <a:ext cx="32525" cy="27075"/>
            </a:xfrm>
            <a:custGeom>
              <a:avLst/>
              <a:gdLst/>
              <a:ahLst/>
              <a:cxnLst/>
              <a:rect l="l" t="t" r="r" b="b"/>
              <a:pathLst>
                <a:path w="1301" h="1083" extrusionOk="0">
                  <a:moveTo>
                    <a:pt x="891" y="0"/>
                  </a:moveTo>
                  <a:cubicBezTo>
                    <a:pt x="711" y="0"/>
                    <a:pt x="612" y="257"/>
                    <a:pt x="446" y="378"/>
                  </a:cubicBezTo>
                  <a:cubicBezTo>
                    <a:pt x="284" y="500"/>
                    <a:pt x="185" y="432"/>
                    <a:pt x="50" y="576"/>
                  </a:cubicBezTo>
                  <a:cubicBezTo>
                    <a:pt x="19" y="607"/>
                    <a:pt x="1" y="648"/>
                    <a:pt x="1" y="697"/>
                  </a:cubicBezTo>
                  <a:cubicBezTo>
                    <a:pt x="14" y="751"/>
                    <a:pt x="45" y="801"/>
                    <a:pt x="95" y="832"/>
                  </a:cubicBezTo>
                  <a:cubicBezTo>
                    <a:pt x="88" y="1020"/>
                    <a:pt x="151" y="1083"/>
                    <a:pt x="224" y="1083"/>
                  </a:cubicBezTo>
                  <a:cubicBezTo>
                    <a:pt x="287" y="1083"/>
                    <a:pt x="356" y="1035"/>
                    <a:pt x="392" y="981"/>
                  </a:cubicBezTo>
                  <a:cubicBezTo>
                    <a:pt x="437" y="918"/>
                    <a:pt x="500" y="922"/>
                    <a:pt x="590" y="918"/>
                  </a:cubicBezTo>
                  <a:cubicBezTo>
                    <a:pt x="596" y="918"/>
                    <a:pt x="602" y="918"/>
                    <a:pt x="607" y="918"/>
                  </a:cubicBezTo>
                  <a:cubicBezTo>
                    <a:pt x="741" y="918"/>
                    <a:pt x="869" y="869"/>
                    <a:pt x="972" y="792"/>
                  </a:cubicBezTo>
                  <a:cubicBezTo>
                    <a:pt x="1053" y="733"/>
                    <a:pt x="1121" y="670"/>
                    <a:pt x="1184" y="594"/>
                  </a:cubicBezTo>
                  <a:cubicBezTo>
                    <a:pt x="1251" y="518"/>
                    <a:pt x="1292" y="423"/>
                    <a:pt x="1301" y="324"/>
                  </a:cubicBezTo>
                  <a:cubicBezTo>
                    <a:pt x="1301" y="167"/>
                    <a:pt x="1256" y="189"/>
                    <a:pt x="1166" y="167"/>
                  </a:cubicBezTo>
                  <a:cubicBezTo>
                    <a:pt x="1076" y="144"/>
                    <a:pt x="1067" y="0"/>
                    <a:pt x="891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Google Shape;150;p28">
              <a:extLst>
                <a:ext uri="{FF2B5EF4-FFF2-40B4-BE49-F238E27FC236}">
                  <a16:creationId xmlns:a16="http://schemas.microsoft.com/office/drawing/2014/main" id="{3A476E03-85E9-69DD-F3FA-A12AF7614E5B}"/>
                </a:ext>
              </a:extLst>
            </p:cNvPr>
            <p:cNvSpPr/>
            <p:nvPr/>
          </p:nvSpPr>
          <p:spPr>
            <a:xfrm>
              <a:off x="1443100" y="1047750"/>
              <a:ext cx="42775" cy="31075"/>
            </a:xfrm>
            <a:custGeom>
              <a:avLst/>
              <a:gdLst/>
              <a:ahLst/>
              <a:cxnLst/>
              <a:rect l="l" t="t" r="r" b="b"/>
              <a:pathLst>
                <a:path w="1711" h="1243" extrusionOk="0">
                  <a:moveTo>
                    <a:pt x="1706" y="1"/>
                  </a:moveTo>
                  <a:cubicBezTo>
                    <a:pt x="1356" y="204"/>
                    <a:pt x="715" y="212"/>
                    <a:pt x="620" y="212"/>
                  </a:cubicBezTo>
                  <a:cubicBezTo>
                    <a:pt x="612" y="212"/>
                    <a:pt x="608" y="212"/>
                    <a:pt x="608" y="212"/>
                  </a:cubicBezTo>
                  <a:cubicBezTo>
                    <a:pt x="608" y="212"/>
                    <a:pt x="1" y="995"/>
                    <a:pt x="91" y="1184"/>
                  </a:cubicBezTo>
                  <a:cubicBezTo>
                    <a:pt x="110" y="1225"/>
                    <a:pt x="155" y="1243"/>
                    <a:pt x="218" y="1243"/>
                  </a:cubicBezTo>
                  <a:cubicBezTo>
                    <a:pt x="592" y="1243"/>
                    <a:pt x="1606" y="618"/>
                    <a:pt x="1683" y="441"/>
                  </a:cubicBezTo>
                  <a:cubicBezTo>
                    <a:pt x="1697" y="405"/>
                    <a:pt x="1706" y="243"/>
                    <a:pt x="1710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Google Shape;151;p28">
              <a:extLst>
                <a:ext uri="{FF2B5EF4-FFF2-40B4-BE49-F238E27FC236}">
                  <a16:creationId xmlns:a16="http://schemas.microsoft.com/office/drawing/2014/main" id="{409224E5-559E-F25C-9AC5-F5FDC244B583}"/>
                </a:ext>
              </a:extLst>
            </p:cNvPr>
            <p:cNvSpPr/>
            <p:nvPr/>
          </p:nvSpPr>
          <p:spPr>
            <a:xfrm>
              <a:off x="1299375" y="1048325"/>
              <a:ext cx="45225" cy="24275"/>
            </a:xfrm>
            <a:custGeom>
              <a:avLst/>
              <a:gdLst/>
              <a:ahLst/>
              <a:cxnLst/>
              <a:rect l="l" t="t" r="r" b="b"/>
              <a:pathLst>
                <a:path w="1809" h="971" extrusionOk="0">
                  <a:moveTo>
                    <a:pt x="657" y="0"/>
                  </a:moveTo>
                  <a:cubicBezTo>
                    <a:pt x="657" y="0"/>
                    <a:pt x="1" y="792"/>
                    <a:pt x="100" y="927"/>
                  </a:cubicBezTo>
                  <a:cubicBezTo>
                    <a:pt x="122" y="957"/>
                    <a:pt x="168" y="971"/>
                    <a:pt x="230" y="971"/>
                  </a:cubicBezTo>
                  <a:cubicBezTo>
                    <a:pt x="624" y="971"/>
                    <a:pt x="1682" y="430"/>
                    <a:pt x="1733" y="328"/>
                  </a:cubicBezTo>
                  <a:cubicBezTo>
                    <a:pt x="1737" y="319"/>
                    <a:pt x="1764" y="265"/>
                    <a:pt x="1809" y="162"/>
                  </a:cubicBezTo>
                  <a:lnTo>
                    <a:pt x="1777" y="153"/>
                  </a:lnTo>
                  <a:cubicBezTo>
                    <a:pt x="1753" y="154"/>
                    <a:pt x="1728" y="155"/>
                    <a:pt x="1702" y="155"/>
                  </a:cubicBezTo>
                  <a:cubicBezTo>
                    <a:pt x="1293" y="155"/>
                    <a:pt x="657" y="0"/>
                    <a:pt x="657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Google Shape;152;p28">
              <a:extLst>
                <a:ext uri="{FF2B5EF4-FFF2-40B4-BE49-F238E27FC236}">
                  <a16:creationId xmlns:a16="http://schemas.microsoft.com/office/drawing/2014/main" id="{9EC7BB02-2C53-2920-37C4-7C3532204E39}"/>
                </a:ext>
              </a:extLst>
            </p:cNvPr>
            <p:cNvSpPr/>
            <p:nvPr/>
          </p:nvSpPr>
          <p:spPr>
            <a:xfrm>
              <a:off x="1316700" y="705850"/>
              <a:ext cx="178950" cy="337325"/>
            </a:xfrm>
            <a:custGeom>
              <a:avLst/>
              <a:gdLst/>
              <a:ahLst/>
              <a:cxnLst/>
              <a:rect l="l" t="t" r="r" b="b"/>
              <a:pathLst>
                <a:path w="7158" h="13493" extrusionOk="0">
                  <a:moveTo>
                    <a:pt x="2232" y="1"/>
                  </a:moveTo>
                  <a:cubicBezTo>
                    <a:pt x="2232" y="1"/>
                    <a:pt x="1404" y="1337"/>
                    <a:pt x="1233" y="2034"/>
                  </a:cubicBezTo>
                  <a:cubicBezTo>
                    <a:pt x="959" y="3123"/>
                    <a:pt x="185" y="11346"/>
                    <a:pt x="0" y="13290"/>
                  </a:cubicBezTo>
                  <a:cubicBezTo>
                    <a:pt x="180" y="13326"/>
                    <a:pt x="860" y="13470"/>
                    <a:pt x="1282" y="13492"/>
                  </a:cubicBezTo>
                  <a:cubicBezTo>
                    <a:pt x="1831" y="12241"/>
                    <a:pt x="3104" y="9241"/>
                    <a:pt x="2821" y="8836"/>
                  </a:cubicBezTo>
                  <a:lnTo>
                    <a:pt x="3590" y="5593"/>
                  </a:lnTo>
                  <a:lnTo>
                    <a:pt x="3617" y="5593"/>
                  </a:lnTo>
                  <a:cubicBezTo>
                    <a:pt x="3734" y="6699"/>
                    <a:pt x="3856" y="7774"/>
                    <a:pt x="3941" y="8220"/>
                  </a:cubicBezTo>
                  <a:cubicBezTo>
                    <a:pt x="4112" y="9101"/>
                    <a:pt x="5142" y="12286"/>
                    <a:pt x="5525" y="13456"/>
                  </a:cubicBezTo>
                  <a:cubicBezTo>
                    <a:pt x="5525" y="13456"/>
                    <a:pt x="6361" y="13434"/>
                    <a:pt x="6739" y="13168"/>
                  </a:cubicBezTo>
                  <a:lnTo>
                    <a:pt x="6766" y="13168"/>
                  </a:lnTo>
                  <a:cubicBezTo>
                    <a:pt x="6762" y="11801"/>
                    <a:pt x="6690" y="9416"/>
                    <a:pt x="6681" y="9160"/>
                  </a:cubicBezTo>
                  <a:cubicBezTo>
                    <a:pt x="6654" y="8688"/>
                    <a:pt x="6555" y="8220"/>
                    <a:pt x="6384" y="7779"/>
                  </a:cubicBezTo>
                  <a:cubicBezTo>
                    <a:pt x="6384" y="7779"/>
                    <a:pt x="7158" y="3150"/>
                    <a:pt x="6856" y="2066"/>
                  </a:cubicBezTo>
                  <a:cubicBezTo>
                    <a:pt x="6559" y="1004"/>
                    <a:pt x="5736" y="64"/>
                    <a:pt x="5736" y="64"/>
                  </a:cubicBezTo>
                  <a:cubicBezTo>
                    <a:pt x="5146" y="134"/>
                    <a:pt x="4608" y="159"/>
                    <a:pt x="4140" y="159"/>
                  </a:cubicBezTo>
                  <a:cubicBezTo>
                    <a:pt x="2965" y="159"/>
                    <a:pt x="2232" y="1"/>
                    <a:pt x="2232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Google Shape;153;p28">
              <a:extLst>
                <a:ext uri="{FF2B5EF4-FFF2-40B4-BE49-F238E27FC236}">
                  <a16:creationId xmlns:a16="http://schemas.microsoft.com/office/drawing/2014/main" id="{6BC99058-081A-64EE-F0DB-1FA5723BC132}"/>
                </a:ext>
              </a:extLst>
            </p:cNvPr>
            <p:cNvSpPr/>
            <p:nvPr/>
          </p:nvSpPr>
          <p:spPr>
            <a:xfrm>
              <a:off x="1315800" y="1038075"/>
              <a:ext cx="32975" cy="14425"/>
            </a:xfrm>
            <a:custGeom>
              <a:avLst/>
              <a:gdLst/>
              <a:ahLst/>
              <a:cxnLst/>
              <a:rect l="l" t="t" r="r" b="b"/>
              <a:pathLst>
                <a:path w="1319" h="577" extrusionOk="0">
                  <a:moveTo>
                    <a:pt x="36" y="1"/>
                  </a:moveTo>
                  <a:cubicBezTo>
                    <a:pt x="14" y="262"/>
                    <a:pt x="0" y="410"/>
                    <a:pt x="0" y="410"/>
                  </a:cubicBezTo>
                  <a:cubicBezTo>
                    <a:pt x="0" y="410"/>
                    <a:pt x="636" y="565"/>
                    <a:pt x="1045" y="565"/>
                  </a:cubicBezTo>
                  <a:cubicBezTo>
                    <a:pt x="1071" y="565"/>
                    <a:pt x="1096" y="564"/>
                    <a:pt x="1120" y="563"/>
                  </a:cubicBezTo>
                  <a:lnTo>
                    <a:pt x="1147" y="576"/>
                  </a:lnTo>
                  <a:cubicBezTo>
                    <a:pt x="1192" y="482"/>
                    <a:pt x="1251" y="356"/>
                    <a:pt x="1318" y="203"/>
                  </a:cubicBezTo>
                  <a:cubicBezTo>
                    <a:pt x="896" y="181"/>
                    <a:pt x="216" y="37"/>
                    <a:pt x="36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Google Shape;154;p28">
              <a:extLst>
                <a:ext uri="{FF2B5EF4-FFF2-40B4-BE49-F238E27FC236}">
                  <a16:creationId xmlns:a16="http://schemas.microsoft.com/office/drawing/2014/main" id="{1F425A7D-44A6-A6D0-800B-C44CED8A52F5}"/>
                </a:ext>
              </a:extLst>
            </p:cNvPr>
            <p:cNvSpPr/>
            <p:nvPr/>
          </p:nvSpPr>
          <p:spPr>
            <a:xfrm>
              <a:off x="1454800" y="1035050"/>
              <a:ext cx="31075" cy="18000"/>
            </a:xfrm>
            <a:custGeom>
              <a:avLst/>
              <a:gdLst/>
              <a:ahLst/>
              <a:cxnLst/>
              <a:rect l="l" t="t" r="r" b="b"/>
              <a:pathLst>
                <a:path w="1243" h="720" extrusionOk="0">
                  <a:moveTo>
                    <a:pt x="1215" y="0"/>
                  </a:moveTo>
                  <a:cubicBezTo>
                    <a:pt x="837" y="261"/>
                    <a:pt x="1" y="284"/>
                    <a:pt x="1" y="284"/>
                  </a:cubicBezTo>
                  <a:cubicBezTo>
                    <a:pt x="86" y="558"/>
                    <a:pt x="140" y="720"/>
                    <a:pt x="140" y="720"/>
                  </a:cubicBezTo>
                  <a:cubicBezTo>
                    <a:pt x="140" y="720"/>
                    <a:pt x="141" y="720"/>
                    <a:pt x="143" y="720"/>
                  </a:cubicBezTo>
                  <a:cubicBezTo>
                    <a:pt x="196" y="720"/>
                    <a:pt x="879" y="716"/>
                    <a:pt x="1238" y="504"/>
                  </a:cubicBezTo>
                  <a:lnTo>
                    <a:pt x="1242" y="504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Google Shape;155;p28">
              <a:extLst>
                <a:ext uri="{FF2B5EF4-FFF2-40B4-BE49-F238E27FC236}">
                  <a16:creationId xmlns:a16="http://schemas.microsoft.com/office/drawing/2014/main" id="{B93DDC11-B3C9-AB93-BDB1-B91DE58EABDC}"/>
                </a:ext>
              </a:extLst>
            </p:cNvPr>
            <p:cNvSpPr/>
            <p:nvPr/>
          </p:nvSpPr>
          <p:spPr>
            <a:xfrm>
              <a:off x="1376975" y="546825"/>
              <a:ext cx="46150" cy="30400"/>
            </a:xfrm>
            <a:custGeom>
              <a:avLst/>
              <a:gdLst/>
              <a:ahLst/>
              <a:cxnLst/>
              <a:rect l="l" t="t" r="r" b="b"/>
              <a:pathLst>
                <a:path w="1846" h="1216" extrusionOk="0">
                  <a:moveTo>
                    <a:pt x="1620" y="1"/>
                  </a:moveTo>
                  <a:cubicBezTo>
                    <a:pt x="1620" y="1"/>
                    <a:pt x="770" y="1017"/>
                    <a:pt x="549" y="1017"/>
                  </a:cubicBezTo>
                  <a:cubicBezTo>
                    <a:pt x="284" y="1017"/>
                    <a:pt x="158" y="266"/>
                    <a:pt x="158" y="266"/>
                  </a:cubicBezTo>
                  <a:cubicBezTo>
                    <a:pt x="109" y="248"/>
                    <a:pt x="55" y="239"/>
                    <a:pt x="1" y="230"/>
                  </a:cubicBezTo>
                  <a:lnTo>
                    <a:pt x="1" y="235"/>
                  </a:lnTo>
                  <a:cubicBezTo>
                    <a:pt x="1" y="235"/>
                    <a:pt x="131" y="1206"/>
                    <a:pt x="531" y="1215"/>
                  </a:cubicBezTo>
                  <a:cubicBezTo>
                    <a:pt x="534" y="1215"/>
                    <a:pt x="536" y="1215"/>
                    <a:pt x="538" y="1215"/>
                  </a:cubicBezTo>
                  <a:cubicBezTo>
                    <a:pt x="937" y="1215"/>
                    <a:pt x="1845" y="23"/>
                    <a:pt x="1845" y="23"/>
                  </a:cubicBezTo>
                  <a:lnTo>
                    <a:pt x="1845" y="14"/>
                  </a:lnTo>
                  <a:cubicBezTo>
                    <a:pt x="1706" y="1"/>
                    <a:pt x="1620" y="1"/>
                    <a:pt x="1620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Google Shape;156;p28">
              <a:extLst>
                <a:ext uri="{FF2B5EF4-FFF2-40B4-BE49-F238E27FC236}">
                  <a16:creationId xmlns:a16="http://schemas.microsoft.com/office/drawing/2014/main" id="{3B035B11-1C4E-D581-B810-770DE4F8A42B}"/>
                </a:ext>
              </a:extLst>
            </p:cNvPr>
            <p:cNvSpPr/>
            <p:nvPr/>
          </p:nvSpPr>
          <p:spPr>
            <a:xfrm>
              <a:off x="1368550" y="620500"/>
              <a:ext cx="109325" cy="94100"/>
            </a:xfrm>
            <a:custGeom>
              <a:avLst/>
              <a:gdLst/>
              <a:ahLst/>
              <a:cxnLst/>
              <a:rect l="l" t="t" r="r" b="b"/>
              <a:pathLst>
                <a:path w="4373" h="3764" extrusionOk="0">
                  <a:moveTo>
                    <a:pt x="4134" y="0"/>
                  </a:moveTo>
                  <a:cubicBezTo>
                    <a:pt x="3577" y="914"/>
                    <a:pt x="3046" y="1237"/>
                    <a:pt x="2807" y="1354"/>
                  </a:cubicBezTo>
                  <a:cubicBezTo>
                    <a:pt x="2800" y="1358"/>
                    <a:pt x="2790" y="1360"/>
                    <a:pt x="2779" y="1360"/>
                  </a:cubicBezTo>
                  <a:cubicBezTo>
                    <a:pt x="2726" y="1360"/>
                    <a:pt x="2637" y="1316"/>
                    <a:pt x="2533" y="1242"/>
                  </a:cubicBezTo>
                  <a:lnTo>
                    <a:pt x="2515" y="1264"/>
                  </a:lnTo>
                  <a:cubicBezTo>
                    <a:pt x="2515" y="1264"/>
                    <a:pt x="1246" y="2618"/>
                    <a:pt x="216" y="2974"/>
                  </a:cubicBezTo>
                  <a:cubicBezTo>
                    <a:pt x="149" y="2996"/>
                    <a:pt x="77" y="3019"/>
                    <a:pt x="0" y="3037"/>
                  </a:cubicBezTo>
                  <a:lnTo>
                    <a:pt x="158" y="3419"/>
                  </a:lnTo>
                  <a:cubicBezTo>
                    <a:pt x="158" y="3419"/>
                    <a:pt x="850" y="3763"/>
                    <a:pt x="1938" y="3763"/>
                  </a:cubicBezTo>
                  <a:cubicBezTo>
                    <a:pt x="2438" y="3763"/>
                    <a:pt x="3023" y="3690"/>
                    <a:pt x="3662" y="3478"/>
                  </a:cubicBezTo>
                  <a:cubicBezTo>
                    <a:pt x="3662" y="3478"/>
                    <a:pt x="4251" y="1651"/>
                    <a:pt x="4373" y="18"/>
                  </a:cubicBezTo>
                  <a:lnTo>
                    <a:pt x="4134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Google Shape;157;p28">
              <a:extLst>
                <a:ext uri="{FF2B5EF4-FFF2-40B4-BE49-F238E27FC236}">
                  <a16:creationId xmlns:a16="http://schemas.microsoft.com/office/drawing/2014/main" id="{EE016EBA-A302-4EB2-C239-2BDB58E67C88}"/>
                </a:ext>
              </a:extLst>
            </p:cNvPr>
            <p:cNvSpPr/>
            <p:nvPr/>
          </p:nvSpPr>
          <p:spPr>
            <a:xfrm>
              <a:off x="1368550" y="620500"/>
              <a:ext cx="109325" cy="94100"/>
            </a:xfrm>
            <a:custGeom>
              <a:avLst/>
              <a:gdLst/>
              <a:ahLst/>
              <a:cxnLst/>
              <a:rect l="l" t="t" r="r" b="b"/>
              <a:pathLst>
                <a:path w="4373" h="3764" extrusionOk="0">
                  <a:moveTo>
                    <a:pt x="4134" y="0"/>
                  </a:moveTo>
                  <a:cubicBezTo>
                    <a:pt x="4076" y="90"/>
                    <a:pt x="4026" y="171"/>
                    <a:pt x="3972" y="248"/>
                  </a:cubicBezTo>
                  <a:cubicBezTo>
                    <a:pt x="3739" y="779"/>
                    <a:pt x="3478" y="1314"/>
                    <a:pt x="3100" y="1737"/>
                  </a:cubicBezTo>
                  <a:cubicBezTo>
                    <a:pt x="2861" y="1737"/>
                    <a:pt x="2632" y="1737"/>
                    <a:pt x="2407" y="1714"/>
                  </a:cubicBezTo>
                  <a:cubicBezTo>
                    <a:pt x="1908" y="2254"/>
                    <a:pt x="1260" y="2582"/>
                    <a:pt x="576" y="2816"/>
                  </a:cubicBezTo>
                  <a:cubicBezTo>
                    <a:pt x="459" y="2879"/>
                    <a:pt x="342" y="2933"/>
                    <a:pt x="216" y="2974"/>
                  </a:cubicBezTo>
                  <a:cubicBezTo>
                    <a:pt x="149" y="2996"/>
                    <a:pt x="77" y="3019"/>
                    <a:pt x="0" y="3037"/>
                  </a:cubicBezTo>
                  <a:lnTo>
                    <a:pt x="158" y="3419"/>
                  </a:lnTo>
                  <a:cubicBezTo>
                    <a:pt x="158" y="3419"/>
                    <a:pt x="850" y="3763"/>
                    <a:pt x="1938" y="3763"/>
                  </a:cubicBezTo>
                  <a:cubicBezTo>
                    <a:pt x="2438" y="3763"/>
                    <a:pt x="3023" y="3690"/>
                    <a:pt x="3662" y="3478"/>
                  </a:cubicBezTo>
                  <a:cubicBezTo>
                    <a:pt x="3662" y="3478"/>
                    <a:pt x="4251" y="1651"/>
                    <a:pt x="4373" y="18"/>
                  </a:cubicBezTo>
                  <a:lnTo>
                    <a:pt x="4134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Google Shape;158;p28">
              <a:extLst>
                <a:ext uri="{FF2B5EF4-FFF2-40B4-BE49-F238E27FC236}">
                  <a16:creationId xmlns:a16="http://schemas.microsoft.com/office/drawing/2014/main" id="{8CE966D7-BAB8-CC95-24EE-A01E6D4BFCDC}"/>
                </a:ext>
              </a:extLst>
            </p:cNvPr>
            <p:cNvSpPr/>
            <p:nvPr/>
          </p:nvSpPr>
          <p:spPr>
            <a:xfrm>
              <a:off x="1317700" y="547175"/>
              <a:ext cx="160850" cy="112925"/>
            </a:xfrm>
            <a:custGeom>
              <a:avLst/>
              <a:gdLst/>
              <a:ahLst/>
              <a:cxnLst/>
              <a:rect l="l" t="t" r="r" b="b"/>
              <a:pathLst>
                <a:path w="6434" h="4517" extrusionOk="0">
                  <a:moveTo>
                    <a:pt x="4212" y="0"/>
                  </a:moveTo>
                  <a:lnTo>
                    <a:pt x="4212" y="9"/>
                  </a:lnTo>
                  <a:cubicBezTo>
                    <a:pt x="4212" y="9"/>
                    <a:pt x="3308" y="1201"/>
                    <a:pt x="2905" y="1201"/>
                  </a:cubicBezTo>
                  <a:cubicBezTo>
                    <a:pt x="2902" y="1201"/>
                    <a:pt x="2900" y="1201"/>
                    <a:pt x="2898" y="1201"/>
                  </a:cubicBezTo>
                  <a:cubicBezTo>
                    <a:pt x="2502" y="1192"/>
                    <a:pt x="2372" y="221"/>
                    <a:pt x="2372" y="221"/>
                  </a:cubicBezTo>
                  <a:lnTo>
                    <a:pt x="2372" y="216"/>
                  </a:lnTo>
                  <a:cubicBezTo>
                    <a:pt x="2268" y="198"/>
                    <a:pt x="2164" y="189"/>
                    <a:pt x="2060" y="189"/>
                  </a:cubicBezTo>
                  <a:cubicBezTo>
                    <a:pt x="1797" y="189"/>
                    <a:pt x="1535" y="246"/>
                    <a:pt x="1296" y="356"/>
                  </a:cubicBezTo>
                  <a:lnTo>
                    <a:pt x="86" y="783"/>
                  </a:lnTo>
                  <a:cubicBezTo>
                    <a:pt x="86" y="783"/>
                    <a:pt x="77" y="832"/>
                    <a:pt x="64" y="918"/>
                  </a:cubicBezTo>
                  <a:cubicBezTo>
                    <a:pt x="14" y="1255"/>
                    <a:pt x="1" y="1597"/>
                    <a:pt x="32" y="1939"/>
                  </a:cubicBezTo>
                  <a:cubicBezTo>
                    <a:pt x="59" y="2245"/>
                    <a:pt x="145" y="2542"/>
                    <a:pt x="280" y="2821"/>
                  </a:cubicBezTo>
                  <a:cubicBezTo>
                    <a:pt x="289" y="2839"/>
                    <a:pt x="302" y="2861"/>
                    <a:pt x="320" y="2875"/>
                  </a:cubicBezTo>
                  <a:cubicBezTo>
                    <a:pt x="331" y="2882"/>
                    <a:pt x="348" y="2885"/>
                    <a:pt x="370" y="2885"/>
                  </a:cubicBezTo>
                  <a:cubicBezTo>
                    <a:pt x="519" y="2885"/>
                    <a:pt x="883" y="2749"/>
                    <a:pt x="883" y="2749"/>
                  </a:cubicBezTo>
                  <a:lnTo>
                    <a:pt x="892" y="2753"/>
                  </a:lnTo>
                  <a:cubicBezTo>
                    <a:pt x="838" y="2960"/>
                    <a:pt x="811" y="3145"/>
                    <a:pt x="838" y="3289"/>
                  </a:cubicBezTo>
                  <a:cubicBezTo>
                    <a:pt x="883" y="3532"/>
                    <a:pt x="1287" y="4206"/>
                    <a:pt x="1287" y="4206"/>
                  </a:cubicBezTo>
                  <a:lnTo>
                    <a:pt x="1418" y="4517"/>
                  </a:lnTo>
                  <a:cubicBezTo>
                    <a:pt x="1958" y="4341"/>
                    <a:pt x="3163" y="2843"/>
                    <a:pt x="3163" y="2843"/>
                  </a:cubicBezTo>
                  <a:lnTo>
                    <a:pt x="3168" y="2839"/>
                  </a:lnTo>
                  <a:cubicBezTo>
                    <a:pt x="3496" y="3208"/>
                    <a:pt x="4171" y="3896"/>
                    <a:pt x="4562" y="4175"/>
                  </a:cubicBezTo>
                  <a:cubicBezTo>
                    <a:pt x="4670" y="4249"/>
                    <a:pt x="4757" y="4293"/>
                    <a:pt x="4812" y="4293"/>
                  </a:cubicBezTo>
                  <a:cubicBezTo>
                    <a:pt x="4823" y="4293"/>
                    <a:pt x="4833" y="4291"/>
                    <a:pt x="4841" y="4287"/>
                  </a:cubicBezTo>
                  <a:cubicBezTo>
                    <a:pt x="5075" y="4170"/>
                    <a:pt x="5606" y="3847"/>
                    <a:pt x="6164" y="2933"/>
                  </a:cubicBezTo>
                  <a:lnTo>
                    <a:pt x="6402" y="2947"/>
                  </a:lnTo>
                  <a:cubicBezTo>
                    <a:pt x="6434" y="2582"/>
                    <a:pt x="6429" y="2214"/>
                    <a:pt x="6393" y="1845"/>
                  </a:cubicBezTo>
                  <a:cubicBezTo>
                    <a:pt x="6339" y="1341"/>
                    <a:pt x="6186" y="913"/>
                    <a:pt x="5898" y="666"/>
                  </a:cubicBezTo>
                  <a:cubicBezTo>
                    <a:pt x="5503" y="320"/>
                    <a:pt x="5035" y="153"/>
                    <a:pt x="4661" y="68"/>
                  </a:cubicBezTo>
                  <a:cubicBezTo>
                    <a:pt x="4513" y="32"/>
                    <a:pt x="4364" y="9"/>
                    <a:pt x="4212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Google Shape;159;p28">
              <a:extLst>
                <a:ext uri="{FF2B5EF4-FFF2-40B4-BE49-F238E27FC236}">
                  <a16:creationId xmlns:a16="http://schemas.microsoft.com/office/drawing/2014/main" id="{B27566E1-79D9-E127-2C7D-683C4B1D467F}"/>
                </a:ext>
              </a:extLst>
            </p:cNvPr>
            <p:cNvSpPr/>
            <p:nvPr/>
          </p:nvSpPr>
          <p:spPr>
            <a:xfrm>
              <a:off x="1199400" y="487750"/>
              <a:ext cx="125300" cy="132975"/>
            </a:xfrm>
            <a:custGeom>
              <a:avLst/>
              <a:gdLst/>
              <a:ahLst/>
              <a:cxnLst/>
              <a:rect l="l" t="t" r="r" b="b"/>
              <a:pathLst>
                <a:path w="5012" h="5319" extrusionOk="0">
                  <a:moveTo>
                    <a:pt x="525" y="1"/>
                  </a:moveTo>
                  <a:cubicBezTo>
                    <a:pt x="416" y="1"/>
                    <a:pt x="463" y="202"/>
                    <a:pt x="531" y="335"/>
                  </a:cubicBezTo>
                  <a:cubicBezTo>
                    <a:pt x="430" y="249"/>
                    <a:pt x="345" y="182"/>
                    <a:pt x="288" y="182"/>
                  </a:cubicBezTo>
                  <a:cubicBezTo>
                    <a:pt x="277" y="182"/>
                    <a:pt x="266" y="185"/>
                    <a:pt x="257" y="191"/>
                  </a:cubicBezTo>
                  <a:cubicBezTo>
                    <a:pt x="171" y="254"/>
                    <a:pt x="225" y="456"/>
                    <a:pt x="225" y="456"/>
                  </a:cubicBezTo>
                  <a:lnTo>
                    <a:pt x="221" y="465"/>
                  </a:lnTo>
                  <a:cubicBezTo>
                    <a:pt x="183" y="442"/>
                    <a:pt x="150" y="429"/>
                    <a:pt x="123" y="429"/>
                  </a:cubicBezTo>
                  <a:cubicBezTo>
                    <a:pt x="108" y="429"/>
                    <a:pt x="96" y="433"/>
                    <a:pt x="86" y="443"/>
                  </a:cubicBezTo>
                  <a:cubicBezTo>
                    <a:pt x="0" y="524"/>
                    <a:pt x="153" y="1441"/>
                    <a:pt x="1080" y="1684"/>
                  </a:cubicBezTo>
                  <a:cubicBezTo>
                    <a:pt x="1080" y="1684"/>
                    <a:pt x="2529" y="4937"/>
                    <a:pt x="3419" y="5220"/>
                  </a:cubicBezTo>
                  <a:cubicBezTo>
                    <a:pt x="3643" y="5291"/>
                    <a:pt x="3877" y="5319"/>
                    <a:pt x="4107" y="5319"/>
                  </a:cubicBezTo>
                  <a:cubicBezTo>
                    <a:pt x="4432" y="5319"/>
                    <a:pt x="4748" y="5264"/>
                    <a:pt x="5012" y="5198"/>
                  </a:cubicBezTo>
                  <a:cubicBezTo>
                    <a:pt x="4881" y="4919"/>
                    <a:pt x="4796" y="4622"/>
                    <a:pt x="4769" y="4316"/>
                  </a:cubicBezTo>
                  <a:cubicBezTo>
                    <a:pt x="4737" y="3974"/>
                    <a:pt x="4746" y="3632"/>
                    <a:pt x="4796" y="3295"/>
                  </a:cubicBezTo>
                  <a:lnTo>
                    <a:pt x="4796" y="3295"/>
                  </a:lnTo>
                  <a:cubicBezTo>
                    <a:pt x="4662" y="3331"/>
                    <a:pt x="4524" y="3349"/>
                    <a:pt x="4386" y="3349"/>
                  </a:cubicBezTo>
                  <a:cubicBezTo>
                    <a:pt x="4181" y="3349"/>
                    <a:pt x="3977" y="3310"/>
                    <a:pt x="3784" y="3232"/>
                  </a:cubicBezTo>
                  <a:cubicBezTo>
                    <a:pt x="3392" y="3056"/>
                    <a:pt x="2043" y="1149"/>
                    <a:pt x="2043" y="1149"/>
                  </a:cubicBezTo>
                  <a:cubicBezTo>
                    <a:pt x="2043" y="1149"/>
                    <a:pt x="2389" y="546"/>
                    <a:pt x="1948" y="479"/>
                  </a:cubicBezTo>
                  <a:cubicBezTo>
                    <a:pt x="1917" y="474"/>
                    <a:pt x="1886" y="472"/>
                    <a:pt x="1855" y="472"/>
                  </a:cubicBezTo>
                  <a:cubicBezTo>
                    <a:pt x="1759" y="472"/>
                    <a:pt x="1664" y="493"/>
                    <a:pt x="1579" y="537"/>
                  </a:cubicBezTo>
                  <a:cubicBezTo>
                    <a:pt x="1282" y="483"/>
                    <a:pt x="1008" y="353"/>
                    <a:pt x="783" y="150"/>
                  </a:cubicBezTo>
                  <a:cubicBezTo>
                    <a:pt x="657" y="42"/>
                    <a:pt x="575" y="1"/>
                    <a:pt x="525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Google Shape;160;p28">
              <a:extLst>
                <a:ext uri="{FF2B5EF4-FFF2-40B4-BE49-F238E27FC236}">
                  <a16:creationId xmlns:a16="http://schemas.microsoft.com/office/drawing/2014/main" id="{8EF54886-1B74-44B2-5799-39AA907DE73F}"/>
                </a:ext>
              </a:extLst>
            </p:cNvPr>
            <p:cNvSpPr/>
            <p:nvPr/>
          </p:nvSpPr>
          <p:spPr>
            <a:xfrm>
              <a:off x="1199275" y="487750"/>
              <a:ext cx="120025" cy="126825"/>
            </a:xfrm>
            <a:custGeom>
              <a:avLst/>
              <a:gdLst/>
              <a:ahLst/>
              <a:cxnLst/>
              <a:rect l="l" t="t" r="r" b="b"/>
              <a:pathLst>
                <a:path w="4801" h="5073" extrusionOk="0">
                  <a:moveTo>
                    <a:pt x="530" y="1"/>
                  </a:moveTo>
                  <a:cubicBezTo>
                    <a:pt x="421" y="1"/>
                    <a:pt x="468" y="202"/>
                    <a:pt x="536" y="335"/>
                  </a:cubicBezTo>
                  <a:cubicBezTo>
                    <a:pt x="435" y="249"/>
                    <a:pt x="350" y="182"/>
                    <a:pt x="291" y="182"/>
                  </a:cubicBezTo>
                  <a:cubicBezTo>
                    <a:pt x="278" y="182"/>
                    <a:pt x="267" y="185"/>
                    <a:pt x="257" y="191"/>
                  </a:cubicBezTo>
                  <a:cubicBezTo>
                    <a:pt x="172" y="254"/>
                    <a:pt x="230" y="456"/>
                    <a:pt x="230" y="456"/>
                  </a:cubicBezTo>
                  <a:lnTo>
                    <a:pt x="221" y="470"/>
                  </a:lnTo>
                  <a:cubicBezTo>
                    <a:pt x="186" y="444"/>
                    <a:pt x="153" y="429"/>
                    <a:pt x="127" y="429"/>
                  </a:cubicBezTo>
                  <a:cubicBezTo>
                    <a:pt x="113" y="429"/>
                    <a:pt x="100" y="433"/>
                    <a:pt x="91" y="443"/>
                  </a:cubicBezTo>
                  <a:cubicBezTo>
                    <a:pt x="1" y="524"/>
                    <a:pt x="154" y="1441"/>
                    <a:pt x="1085" y="1689"/>
                  </a:cubicBezTo>
                  <a:cubicBezTo>
                    <a:pt x="1085" y="1689"/>
                    <a:pt x="2228" y="4249"/>
                    <a:pt x="3109" y="5022"/>
                  </a:cubicBezTo>
                  <a:cubicBezTo>
                    <a:pt x="3318" y="5053"/>
                    <a:pt x="3528" y="5072"/>
                    <a:pt x="3736" y="5072"/>
                  </a:cubicBezTo>
                  <a:cubicBezTo>
                    <a:pt x="4076" y="5072"/>
                    <a:pt x="4410" y="5021"/>
                    <a:pt x="4720" y="4887"/>
                  </a:cubicBezTo>
                  <a:cubicBezTo>
                    <a:pt x="4684" y="4429"/>
                    <a:pt x="4724" y="3952"/>
                    <a:pt x="4778" y="3502"/>
                  </a:cubicBezTo>
                  <a:cubicBezTo>
                    <a:pt x="4787" y="3421"/>
                    <a:pt x="4796" y="3349"/>
                    <a:pt x="4801" y="3295"/>
                  </a:cubicBezTo>
                  <a:lnTo>
                    <a:pt x="4801" y="3295"/>
                  </a:lnTo>
                  <a:cubicBezTo>
                    <a:pt x="4667" y="3331"/>
                    <a:pt x="4529" y="3349"/>
                    <a:pt x="4391" y="3349"/>
                  </a:cubicBezTo>
                  <a:cubicBezTo>
                    <a:pt x="4186" y="3349"/>
                    <a:pt x="3982" y="3310"/>
                    <a:pt x="3789" y="3232"/>
                  </a:cubicBezTo>
                  <a:cubicBezTo>
                    <a:pt x="3393" y="3056"/>
                    <a:pt x="2048" y="1149"/>
                    <a:pt x="2048" y="1149"/>
                  </a:cubicBezTo>
                  <a:cubicBezTo>
                    <a:pt x="2048" y="1149"/>
                    <a:pt x="2394" y="546"/>
                    <a:pt x="1953" y="479"/>
                  </a:cubicBezTo>
                  <a:cubicBezTo>
                    <a:pt x="1922" y="474"/>
                    <a:pt x="1891" y="472"/>
                    <a:pt x="1860" y="472"/>
                  </a:cubicBezTo>
                  <a:cubicBezTo>
                    <a:pt x="1764" y="472"/>
                    <a:pt x="1669" y="493"/>
                    <a:pt x="1584" y="537"/>
                  </a:cubicBezTo>
                  <a:cubicBezTo>
                    <a:pt x="1287" y="483"/>
                    <a:pt x="1013" y="353"/>
                    <a:pt x="788" y="150"/>
                  </a:cubicBezTo>
                  <a:cubicBezTo>
                    <a:pt x="662" y="42"/>
                    <a:pt x="580" y="1"/>
                    <a:pt x="53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Google Shape;161;p28">
              <a:extLst>
                <a:ext uri="{FF2B5EF4-FFF2-40B4-BE49-F238E27FC236}">
                  <a16:creationId xmlns:a16="http://schemas.microsoft.com/office/drawing/2014/main" id="{07A0B6A9-1992-E91F-C485-FAAD117B218D}"/>
                </a:ext>
              </a:extLst>
            </p:cNvPr>
            <p:cNvSpPr/>
            <p:nvPr/>
          </p:nvSpPr>
          <p:spPr>
            <a:xfrm>
              <a:off x="1224575" y="618125"/>
              <a:ext cx="207300" cy="85875"/>
            </a:xfrm>
            <a:custGeom>
              <a:avLst/>
              <a:gdLst/>
              <a:ahLst/>
              <a:cxnLst/>
              <a:rect l="l" t="t" r="r" b="b"/>
              <a:pathLst>
                <a:path w="8292" h="3435" extrusionOk="0">
                  <a:moveTo>
                    <a:pt x="6893" y="1"/>
                  </a:moveTo>
                  <a:lnTo>
                    <a:pt x="6888" y="10"/>
                  </a:lnTo>
                  <a:cubicBezTo>
                    <a:pt x="6888" y="10"/>
                    <a:pt x="5683" y="1503"/>
                    <a:pt x="5143" y="1683"/>
                  </a:cubicBezTo>
                  <a:cubicBezTo>
                    <a:pt x="5134" y="1683"/>
                    <a:pt x="5129" y="1683"/>
                    <a:pt x="5120" y="1688"/>
                  </a:cubicBezTo>
                  <a:cubicBezTo>
                    <a:pt x="4596" y="1834"/>
                    <a:pt x="2320" y="2367"/>
                    <a:pt x="2178" y="2367"/>
                  </a:cubicBezTo>
                  <a:cubicBezTo>
                    <a:pt x="2176" y="2367"/>
                    <a:pt x="2175" y="2367"/>
                    <a:pt x="2174" y="2367"/>
                  </a:cubicBezTo>
                  <a:cubicBezTo>
                    <a:pt x="2098" y="2351"/>
                    <a:pt x="1761" y="2103"/>
                    <a:pt x="1377" y="2103"/>
                  </a:cubicBezTo>
                  <a:cubicBezTo>
                    <a:pt x="1330" y="2103"/>
                    <a:pt x="1282" y="2107"/>
                    <a:pt x="1234" y="2115"/>
                  </a:cubicBezTo>
                  <a:cubicBezTo>
                    <a:pt x="1000" y="2156"/>
                    <a:pt x="1531" y="2331"/>
                    <a:pt x="1531" y="2331"/>
                  </a:cubicBezTo>
                  <a:cubicBezTo>
                    <a:pt x="1342" y="2300"/>
                    <a:pt x="1148" y="2273"/>
                    <a:pt x="955" y="2264"/>
                  </a:cubicBezTo>
                  <a:cubicBezTo>
                    <a:pt x="885" y="2259"/>
                    <a:pt x="820" y="2257"/>
                    <a:pt x="758" y="2257"/>
                  </a:cubicBezTo>
                  <a:cubicBezTo>
                    <a:pt x="470" y="2257"/>
                    <a:pt x="280" y="2306"/>
                    <a:pt x="280" y="2381"/>
                  </a:cubicBezTo>
                  <a:cubicBezTo>
                    <a:pt x="280" y="2471"/>
                    <a:pt x="374" y="2552"/>
                    <a:pt x="374" y="2552"/>
                  </a:cubicBezTo>
                  <a:lnTo>
                    <a:pt x="374" y="2556"/>
                  </a:lnTo>
                  <a:cubicBezTo>
                    <a:pt x="1" y="2655"/>
                    <a:pt x="406" y="2839"/>
                    <a:pt x="563" y="2839"/>
                  </a:cubicBezTo>
                  <a:cubicBezTo>
                    <a:pt x="334" y="2853"/>
                    <a:pt x="289" y="2992"/>
                    <a:pt x="410" y="3037"/>
                  </a:cubicBezTo>
                  <a:cubicBezTo>
                    <a:pt x="410" y="3037"/>
                    <a:pt x="1424" y="3435"/>
                    <a:pt x="1932" y="3435"/>
                  </a:cubicBezTo>
                  <a:cubicBezTo>
                    <a:pt x="1978" y="3435"/>
                    <a:pt x="2020" y="3431"/>
                    <a:pt x="2057" y="3424"/>
                  </a:cubicBezTo>
                  <a:cubicBezTo>
                    <a:pt x="2471" y="3339"/>
                    <a:pt x="4635" y="3415"/>
                    <a:pt x="5759" y="3132"/>
                  </a:cubicBezTo>
                  <a:cubicBezTo>
                    <a:pt x="5836" y="3114"/>
                    <a:pt x="5908" y="3091"/>
                    <a:pt x="5975" y="3073"/>
                  </a:cubicBezTo>
                  <a:cubicBezTo>
                    <a:pt x="7005" y="2718"/>
                    <a:pt x="8274" y="1364"/>
                    <a:pt x="8274" y="1364"/>
                  </a:cubicBezTo>
                  <a:lnTo>
                    <a:pt x="8292" y="1341"/>
                  </a:lnTo>
                  <a:cubicBezTo>
                    <a:pt x="7896" y="1062"/>
                    <a:pt x="7221" y="374"/>
                    <a:pt x="6893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Google Shape;162;p28">
              <a:extLst>
                <a:ext uri="{FF2B5EF4-FFF2-40B4-BE49-F238E27FC236}">
                  <a16:creationId xmlns:a16="http://schemas.microsoft.com/office/drawing/2014/main" id="{FC4ECF4A-7BD1-54DE-6C54-9F43D105DEB0}"/>
                </a:ext>
              </a:extLst>
            </p:cNvPr>
            <p:cNvSpPr/>
            <p:nvPr/>
          </p:nvSpPr>
          <p:spPr>
            <a:xfrm>
              <a:off x="1312075" y="399725"/>
              <a:ext cx="154000" cy="172550"/>
            </a:xfrm>
            <a:custGeom>
              <a:avLst/>
              <a:gdLst/>
              <a:ahLst/>
              <a:cxnLst/>
              <a:rect l="l" t="t" r="r" b="b"/>
              <a:pathLst>
                <a:path w="6160" h="6902" extrusionOk="0">
                  <a:moveTo>
                    <a:pt x="1076" y="1"/>
                  </a:moveTo>
                  <a:lnTo>
                    <a:pt x="1031" y="28"/>
                  </a:lnTo>
                  <a:cubicBezTo>
                    <a:pt x="1031" y="28"/>
                    <a:pt x="842" y="1813"/>
                    <a:pt x="28" y="2551"/>
                  </a:cubicBezTo>
                  <a:lnTo>
                    <a:pt x="46" y="2574"/>
                  </a:lnTo>
                  <a:cubicBezTo>
                    <a:pt x="46" y="2574"/>
                    <a:pt x="100" y="2785"/>
                    <a:pt x="145" y="3015"/>
                  </a:cubicBezTo>
                  <a:cubicBezTo>
                    <a:pt x="194" y="3240"/>
                    <a:pt x="266" y="3590"/>
                    <a:pt x="253" y="3644"/>
                  </a:cubicBezTo>
                  <a:cubicBezTo>
                    <a:pt x="221" y="3748"/>
                    <a:pt x="1" y="4315"/>
                    <a:pt x="284" y="4715"/>
                  </a:cubicBezTo>
                  <a:cubicBezTo>
                    <a:pt x="519" y="5045"/>
                    <a:pt x="1426" y="5558"/>
                    <a:pt x="2531" y="5558"/>
                  </a:cubicBezTo>
                  <a:cubicBezTo>
                    <a:pt x="2572" y="5558"/>
                    <a:pt x="2614" y="5558"/>
                    <a:pt x="2655" y="5556"/>
                  </a:cubicBezTo>
                  <a:lnTo>
                    <a:pt x="2754" y="6150"/>
                  </a:lnTo>
                  <a:cubicBezTo>
                    <a:pt x="2754" y="6150"/>
                    <a:pt x="2880" y="6901"/>
                    <a:pt x="3145" y="6901"/>
                  </a:cubicBezTo>
                  <a:cubicBezTo>
                    <a:pt x="3366" y="6901"/>
                    <a:pt x="4216" y="5885"/>
                    <a:pt x="4216" y="5885"/>
                  </a:cubicBezTo>
                  <a:lnTo>
                    <a:pt x="4099" y="5111"/>
                  </a:lnTo>
                  <a:lnTo>
                    <a:pt x="4086" y="5016"/>
                  </a:lnTo>
                  <a:cubicBezTo>
                    <a:pt x="4801" y="4427"/>
                    <a:pt x="5053" y="3559"/>
                    <a:pt x="5053" y="3559"/>
                  </a:cubicBezTo>
                  <a:lnTo>
                    <a:pt x="5066" y="3523"/>
                  </a:lnTo>
                  <a:cubicBezTo>
                    <a:pt x="5130" y="3544"/>
                    <a:pt x="5197" y="3555"/>
                    <a:pt x="5265" y="3555"/>
                  </a:cubicBezTo>
                  <a:cubicBezTo>
                    <a:pt x="5354" y="3555"/>
                    <a:pt x="5443" y="3536"/>
                    <a:pt x="5525" y="3500"/>
                  </a:cubicBezTo>
                  <a:cubicBezTo>
                    <a:pt x="6083" y="3240"/>
                    <a:pt x="6159" y="2133"/>
                    <a:pt x="5615" y="1953"/>
                  </a:cubicBezTo>
                  <a:cubicBezTo>
                    <a:pt x="5536" y="1924"/>
                    <a:pt x="5455" y="1910"/>
                    <a:pt x="5375" y="1910"/>
                  </a:cubicBezTo>
                  <a:cubicBezTo>
                    <a:pt x="5141" y="1910"/>
                    <a:pt x="4918" y="2027"/>
                    <a:pt x="4787" y="2232"/>
                  </a:cubicBezTo>
                  <a:cubicBezTo>
                    <a:pt x="2750" y="2214"/>
                    <a:pt x="1355" y="401"/>
                    <a:pt x="1076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Google Shape;163;p28">
              <a:extLst>
                <a:ext uri="{FF2B5EF4-FFF2-40B4-BE49-F238E27FC236}">
                  <a16:creationId xmlns:a16="http://schemas.microsoft.com/office/drawing/2014/main" id="{242EE8E1-76F6-D553-6021-917A5FB2AC83}"/>
                </a:ext>
              </a:extLst>
            </p:cNvPr>
            <p:cNvSpPr/>
            <p:nvPr/>
          </p:nvSpPr>
          <p:spPr>
            <a:xfrm>
              <a:off x="1278225" y="361950"/>
              <a:ext cx="174700" cy="113600"/>
            </a:xfrm>
            <a:custGeom>
              <a:avLst/>
              <a:gdLst/>
              <a:ahLst/>
              <a:cxnLst/>
              <a:rect l="l" t="t" r="r" b="b"/>
              <a:pathLst>
                <a:path w="6988" h="4544" extrusionOk="0">
                  <a:moveTo>
                    <a:pt x="4536" y="0"/>
                  </a:moveTo>
                  <a:cubicBezTo>
                    <a:pt x="3401" y="0"/>
                    <a:pt x="2385" y="711"/>
                    <a:pt x="2385" y="711"/>
                  </a:cubicBezTo>
                  <a:cubicBezTo>
                    <a:pt x="2385" y="711"/>
                    <a:pt x="2247" y="642"/>
                    <a:pt x="2048" y="642"/>
                  </a:cubicBezTo>
                  <a:cubicBezTo>
                    <a:pt x="1847" y="642"/>
                    <a:pt x="1585" y="712"/>
                    <a:pt x="1341" y="994"/>
                  </a:cubicBezTo>
                  <a:cubicBezTo>
                    <a:pt x="473" y="1993"/>
                    <a:pt x="1" y="4305"/>
                    <a:pt x="1413" y="4544"/>
                  </a:cubicBezTo>
                  <a:lnTo>
                    <a:pt x="1499" y="4526"/>
                  </a:lnTo>
                  <a:cubicBezTo>
                    <a:pt x="1454" y="4301"/>
                    <a:pt x="1400" y="4085"/>
                    <a:pt x="1400" y="4085"/>
                  </a:cubicBezTo>
                  <a:lnTo>
                    <a:pt x="1382" y="4062"/>
                  </a:lnTo>
                  <a:cubicBezTo>
                    <a:pt x="2196" y="3329"/>
                    <a:pt x="2385" y="1539"/>
                    <a:pt x="2385" y="1539"/>
                  </a:cubicBezTo>
                  <a:lnTo>
                    <a:pt x="2430" y="1516"/>
                  </a:lnTo>
                  <a:cubicBezTo>
                    <a:pt x="2713" y="1912"/>
                    <a:pt x="4104" y="3725"/>
                    <a:pt x="6141" y="3743"/>
                  </a:cubicBezTo>
                  <a:cubicBezTo>
                    <a:pt x="6272" y="3538"/>
                    <a:pt x="6497" y="3421"/>
                    <a:pt x="6730" y="3421"/>
                  </a:cubicBezTo>
                  <a:cubicBezTo>
                    <a:pt x="6810" y="3421"/>
                    <a:pt x="6891" y="3435"/>
                    <a:pt x="6969" y="3464"/>
                  </a:cubicBezTo>
                  <a:cubicBezTo>
                    <a:pt x="6969" y="3464"/>
                    <a:pt x="6987" y="1368"/>
                    <a:pt x="6042" y="549"/>
                  </a:cubicBezTo>
                  <a:cubicBezTo>
                    <a:pt x="5570" y="141"/>
                    <a:pt x="5041" y="0"/>
                    <a:pt x="453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Google Shape;164;p28">
              <a:extLst>
                <a:ext uri="{FF2B5EF4-FFF2-40B4-BE49-F238E27FC236}">
                  <a16:creationId xmlns:a16="http://schemas.microsoft.com/office/drawing/2014/main" id="{04F38C0A-0665-8229-A6AE-B158AE61E567}"/>
                </a:ext>
              </a:extLst>
            </p:cNvPr>
            <p:cNvSpPr/>
            <p:nvPr/>
          </p:nvSpPr>
          <p:spPr>
            <a:xfrm>
              <a:off x="1414200" y="487225"/>
              <a:ext cx="36025" cy="40275"/>
            </a:xfrm>
            <a:custGeom>
              <a:avLst/>
              <a:gdLst/>
              <a:ahLst/>
              <a:cxnLst/>
              <a:rect l="l" t="t" r="r" b="b"/>
              <a:pathLst>
                <a:path w="1441" h="1611" extrusionOk="0">
                  <a:moveTo>
                    <a:pt x="1440" y="0"/>
                  </a:moveTo>
                  <a:cubicBezTo>
                    <a:pt x="1356" y="36"/>
                    <a:pt x="1267" y="55"/>
                    <a:pt x="1177" y="55"/>
                  </a:cubicBezTo>
                  <a:cubicBezTo>
                    <a:pt x="1110" y="55"/>
                    <a:pt x="1043" y="44"/>
                    <a:pt x="977" y="23"/>
                  </a:cubicBezTo>
                  <a:lnTo>
                    <a:pt x="968" y="59"/>
                  </a:lnTo>
                  <a:cubicBezTo>
                    <a:pt x="968" y="59"/>
                    <a:pt x="711" y="927"/>
                    <a:pt x="1" y="1516"/>
                  </a:cubicBezTo>
                  <a:lnTo>
                    <a:pt x="14" y="1611"/>
                  </a:lnTo>
                  <a:lnTo>
                    <a:pt x="55" y="1606"/>
                  </a:lnTo>
                  <a:cubicBezTo>
                    <a:pt x="154" y="1606"/>
                    <a:pt x="253" y="1597"/>
                    <a:pt x="352" y="1579"/>
                  </a:cubicBezTo>
                  <a:lnTo>
                    <a:pt x="370" y="1579"/>
                  </a:lnTo>
                  <a:cubicBezTo>
                    <a:pt x="370" y="1530"/>
                    <a:pt x="388" y="1489"/>
                    <a:pt x="419" y="1458"/>
                  </a:cubicBezTo>
                  <a:cubicBezTo>
                    <a:pt x="549" y="1314"/>
                    <a:pt x="648" y="1382"/>
                    <a:pt x="815" y="1260"/>
                  </a:cubicBezTo>
                  <a:cubicBezTo>
                    <a:pt x="981" y="1139"/>
                    <a:pt x="1080" y="882"/>
                    <a:pt x="1260" y="882"/>
                  </a:cubicBezTo>
                  <a:lnTo>
                    <a:pt x="1260" y="873"/>
                  </a:lnTo>
                  <a:cubicBezTo>
                    <a:pt x="1391" y="549"/>
                    <a:pt x="1431" y="81"/>
                    <a:pt x="144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Google Shape;165;p28">
              <a:extLst>
                <a:ext uri="{FF2B5EF4-FFF2-40B4-BE49-F238E27FC236}">
                  <a16:creationId xmlns:a16="http://schemas.microsoft.com/office/drawing/2014/main" id="{77AA42CE-29F5-5CAB-DE82-C20AFC5124DF}"/>
                </a:ext>
              </a:extLst>
            </p:cNvPr>
            <p:cNvSpPr/>
            <p:nvPr/>
          </p:nvSpPr>
          <p:spPr>
            <a:xfrm>
              <a:off x="1337175" y="564375"/>
              <a:ext cx="27800" cy="96200"/>
            </a:xfrm>
            <a:custGeom>
              <a:avLst/>
              <a:gdLst/>
              <a:ahLst/>
              <a:cxnLst/>
              <a:rect l="l" t="t" r="r" b="b"/>
              <a:pathLst>
                <a:path w="1112" h="3848" extrusionOk="0">
                  <a:moveTo>
                    <a:pt x="1078" y="0"/>
                  </a:moveTo>
                  <a:cubicBezTo>
                    <a:pt x="1070" y="0"/>
                    <a:pt x="1063" y="4"/>
                    <a:pt x="1057" y="9"/>
                  </a:cubicBezTo>
                  <a:cubicBezTo>
                    <a:pt x="972" y="144"/>
                    <a:pt x="886" y="279"/>
                    <a:pt x="810" y="419"/>
                  </a:cubicBezTo>
                  <a:cubicBezTo>
                    <a:pt x="729" y="558"/>
                    <a:pt x="652" y="698"/>
                    <a:pt x="576" y="842"/>
                  </a:cubicBezTo>
                  <a:cubicBezTo>
                    <a:pt x="540" y="914"/>
                    <a:pt x="499" y="981"/>
                    <a:pt x="463" y="1053"/>
                  </a:cubicBezTo>
                  <a:lnTo>
                    <a:pt x="364" y="1269"/>
                  </a:lnTo>
                  <a:cubicBezTo>
                    <a:pt x="328" y="1341"/>
                    <a:pt x="297" y="1418"/>
                    <a:pt x="265" y="1490"/>
                  </a:cubicBezTo>
                  <a:lnTo>
                    <a:pt x="176" y="1714"/>
                  </a:lnTo>
                  <a:lnTo>
                    <a:pt x="99" y="1948"/>
                  </a:lnTo>
                  <a:cubicBezTo>
                    <a:pt x="90" y="1984"/>
                    <a:pt x="77" y="2020"/>
                    <a:pt x="63" y="2065"/>
                  </a:cubicBezTo>
                  <a:lnTo>
                    <a:pt x="36" y="2178"/>
                  </a:lnTo>
                  <a:cubicBezTo>
                    <a:pt x="18" y="2259"/>
                    <a:pt x="9" y="2340"/>
                    <a:pt x="5" y="2425"/>
                  </a:cubicBezTo>
                  <a:cubicBezTo>
                    <a:pt x="0" y="2443"/>
                    <a:pt x="0" y="2466"/>
                    <a:pt x="0" y="2488"/>
                  </a:cubicBezTo>
                  <a:lnTo>
                    <a:pt x="9" y="2551"/>
                  </a:lnTo>
                  <a:cubicBezTo>
                    <a:pt x="9" y="2574"/>
                    <a:pt x="9" y="2596"/>
                    <a:pt x="14" y="2614"/>
                  </a:cubicBezTo>
                  <a:lnTo>
                    <a:pt x="32" y="2673"/>
                  </a:lnTo>
                  <a:cubicBezTo>
                    <a:pt x="45" y="2713"/>
                    <a:pt x="59" y="2749"/>
                    <a:pt x="77" y="2790"/>
                  </a:cubicBezTo>
                  <a:cubicBezTo>
                    <a:pt x="90" y="2826"/>
                    <a:pt x="108" y="2866"/>
                    <a:pt x="126" y="2902"/>
                  </a:cubicBezTo>
                  <a:cubicBezTo>
                    <a:pt x="162" y="2974"/>
                    <a:pt x="198" y="3046"/>
                    <a:pt x="239" y="3114"/>
                  </a:cubicBezTo>
                  <a:cubicBezTo>
                    <a:pt x="315" y="3257"/>
                    <a:pt x="396" y="3392"/>
                    <a:pt x="477" y="3532"/>
                  </a:cubicBezTo>
                  <a:lnTo>
                    <a:pt x="477" y="3527"/>
                  </a:lnTo>
                  <a:lnTo>
                    <a:pt x="616" y="3833"/>
                  </a:lnTo>
                  <a:cubicBezTo>
                    <a:pt x="620" y="3841"/>
                    <a:pt x="630" y="3848"/>
                    <a:pt x="641" y="3848"/>
                  </a:cubicBezTo>
                  <a:cubicBezTo>
                    <a:pt x="643" y="3848"/>
                    <a:pt x="645" y="3848"/>
                    <a:pt x="648" y="3847"/>
                  </a:cubicBezTo>
                  <a:cubicBezTo>
                    <a:pt x="661" y="3842"/>
                    <a:pt x="666" y="3829"/>
                    <a:pt x="661" y="3815"/>
                  </a:cubicBezTo>
                  <a:lnTo>
                    <a:pt x="535" y="3500"/>
                  </a:lnTo>
                  <a:cubicBezTo>
                    <a:pt x="459" y="3365"/>
                    <a:pt x="382" y="3226"/>
                    <a:pt x="310" y="3082"/>
                  </a:cubicBezTo>
                  <a:cubicBezTo>
                    <a:pt x="274" y="3015"/>
                    <a:pt x="239" y="2943"/>
                    <a:pt x="207" y="2871"/>
                  </a:cubicBezTo>
                  <a:cubicBezTo>
                    <a:pt x="189" y="2835"/>
                    <a:pt x="176" y="2799"/>
                    <a:pt x="162" y="2763"/>
                  </a:cubicBezTo>
                  <a:cubicBezTo>
                    <a:pt x="144" y="2727"/>
                    <a:pt x="131" y="2691"/>
                    <a:pt x="122" y="2655"/>
                  </a:cubicBezTo>
                  <a:lnTo>
                    <a:pt x="108" y="2596"/>
                  </a:lnTo>
                  <a:cubicBezTo>
                    <a:pt x="104" y="2578"/>
                    <a:pt x="99" y="2565"/>
                    <a:pt x="99" y="2547"/>
                  </a:cubicBezTo>
                  <a:lnTo>
                    <a:pt x="95" y="2488"/>
                  </a:lnTo>
                  <a:lnTo>
                    <a:pt x="95" y="2434"/>
                  </a:lnTo>
                  <a:cubicBezTo>
                    <a:pt x="99" y="2358"/>
                    <a:pt x="108" y="2281"/>
                    <a:pt x="126" y="2205"/>
                  </a:cubicBezTo>
                  <a:lnTo>
                    <a:pt x="158" y="2088"/>
                  </a:lnTo>
                  <a:cubicBezTo>
                    <a:pt x="167" y="2052"/>
                    <a:pt x="180" y="2011"/>
                    <a:pt x="194" y="1975"/>
                  </a:cubicBezTo>
                  <a:lnTo>
                    <a:pt x="265" y="1750"/>
                  </a:lnTo>
                  <a:lnTo>
                    <a:pt x="355" y="1530"/>
                  </a:lnTo>
                  <a:cubicBezTo>
                    <a:pt x="382" y="1458"/>
                    <a:pt x="414" y="1386"/>
                    <a:pt x="445" y="1314"/>
                  </a:cubicBezTo>
                  <a:cubicBezTo>
                    <a:pt x="513" y="1170"/>
                    <a:pt x="585" y="1026"/>
                    <a:pt x="652" y="882"/>
                  </a:cubicBezTo>
                  <a:cubicBezTo>
                    <a:pt x="720" y="738"/>
                    <a:pt x="796" y="599"/>
                    <a:pt x="873" y="459"/>
                  </a:cubicBezTo>
                  <a:cubicBezTo>
                    <a:pt x="945" y="320"/>
                    <a:pt x="1021" y="180"/>
                    <a:pt x="1102" y="41"/>
                  </a:cubicBezTo>
                  <a:cubicBezTo>
                    <a:pt x="1111" y="27"/>
                    <a:pt x="1107" y="9"/>
                    <a:pt x="1093" y="5"/>
                  </a:cubicBezTo>
                  <a:cubicBezTo>
                    <a:pt x="1088" y="2"/>
                    <a:pt x="1083" y="0"/>
                    <a:pt x="1078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Google Shape;166;p28">
              <a:extLst>
                <a:ext uri="{FF2B5EF4-FFF2-40B4-BE49-F238E27FC236}">
                  <a16:creationId xmlns:a16="http://schemas.microsoft.com/office/drawing/2014/main" id="{A84352AE-BC3E-AC9D-B894-996E3C28CE69}"/>
                </a:ext>
              </a:extLst>
            </p:cNvPr>
            <p:cNvSpPr/>
            <p:nvPr/>
          </p:nvSpPr>
          <p:spPr>
            <a:xfrm>
              <a:off x="1380350" y="750775"/>
              <a:ext cx="44550" cy="197025"/>
            </a:xfrm>
            <a:custGeom>
              <a:avLst/>
              <a:gdLst/>
              <a:ahLst/>
              <a:cxnLst/>
              <a:rect l="l" t="t" r="r" b="b"/>
              <a:pathLst>
                <a:path w="1782" h="7881" extrusionOk="0">
                  <a:moveTo>
                    <a:pt x="25" y="1"/>
                  </a:moveTo>
                  <a:cubicBezTo>
                    <a:pt x="20" y="1"/>
                    <a:pt x="14" y="3"/>
                    <a:pt x="10" y="8"/>
                  </a:cubicBezTo>
                  <a:cubicBezTo>
                    <a:pt x="1" y="17"/>
                    <a:pt x="1" y="30"/>
                    <a:pt x="10" y="39"/>
                  </a:cubicBezTo>
                  <a:lnTo>
                    <a:pt x="91" y="116"/>
                  </a:lnTo>
                  <a:cubicBezTo>
                    <a:pt x="118" y="143"/>
                    <a:pt x="144" y="170"/>
                    <a:pt x="176" y="192"/>
                  </a:cubicBezTo>
                  <a:cubicBezTo>
                    <a:pt x="230" y="242"/>
                    <a:pt x="293" y="287"/>
                    <a:pt x="347" y="336"/>
                  </a:cubicBezTo>
                  <a:cubicBezTo>
                    <a:pt x="459" y="419"/>
                    <a:pt x="572" y="495"/>
                    <a:pt x="691" y="570"/>
                  </a:cubicBezTo>
                  <a:lnTo>
                    <a:pt x="691" y="570"/>
                  </a:lnTo>
                  <a:cubicBezTo>
                    <a:pt x="740" y="1177"/>
                    <a:pt x="798" y="1785"/>
                    <a:pt x="851" y="2396"/>
                  </a:cubicBezTo>
                  <a:lnTo>
                    <a:pt x="945" y="3319"/>
                  </a:lnTo>
                  <a:lnTo>
                    <a:pt x="995" y="3782"/>
                  </a:lnTo>
                  <a:cubicBezTo>
                    <a:pt x="1013" y="3939"/>
                    <a:pt x="1031" y="4092"/>
                    <a:pt x="1049" y="4245"/>
                  </a:cubicBezTo>
                  <a:lnTo>
                    <a:pt x="1161" y="5168"/>
                  </a:lnTo>
                  <a:cubicBezTo>
                    <a:pt x="1179" y="5325"/>
                    <a:pt x="1202" y="5478"/>
                    <a:pt x="1229" y="5631"/>
                  </a:cubicBezTo>
                  <a:lnTo>
                    <a:pt x="1301" y="6090"/>
                  </a:lnTo>
                  <a:lnTo>
                    <a:pt x="1337" y="6319"/>
                  </a:lnTo>
                  <a:lnTo>
                    <a:pt x="1355" y="6432"/>
                  </a:lnTo>
                  <a:lnTo>
                    <a:pt x="1386" y="6544"/>
                  </a:lnTo>
                  <a:lnTo>
                    <a:pt x="1503" y="6994"/>
                  </a:lnTo>
                  <a:cubicBezTo>
                    <a:pt x="1548" y="7142"/>
                    <a:pt x="1598" y="7291"/>
                    <a:pt x="1643" y="7439"/>
                  </a:cubicBezTo>
                  <a:lnTo>
                    <a:pt x="1782" y="7880"/>
                  </a:lnTo>
                  <a:lnTo>
                    <a:pt x="1670" y="7430"/>
                  </a:lnTo>
                  <a:cubicBezTo>
                    <a:pt x="1634" y="7282"/>
                    <a:pt x="1593" y="7129"/>
                    <a:pt x="1557" y="6981"/>
                  </a:cubicBezTo>
                  <a:lnTo>
                    <a:pt x="1458" y="6531"/>
                  </a:lnTo>
                  <a:lnTo>
                    <a:pt x="1436" y="6418"/>
                  </a:lnTo>
                  <a:lnTo>
                    <a:pt x="1418" y="6301"/>
                  </a:lnTo>
                  <a:lnTo>
                    <a:pt x="1391" y="6072"/>
                  </a:lnTo>
                  <a:lnTo>
                    <a:pt x="1337" y="5608"/>
                  </a:lnTo>
                  <a:cubicBezTo>
                    <a:pt x="1310" y="5456"/>
                    <a:pt x="1292" y="5303"/>
                    <a:pt x="1278" y="5150"/>
                  </a:cubicBezTo>
                  <a:lnTo>
                    <a:pt x="1188" y="4227"/>
                  </a:lnTo>
                  <a:lnTo>
                    <a:pt x="1094" y="3301"/>
                  </a:lnTo>
                  <a:lnTo>
                    <a:pt x="1004" y="2378"/>
                  </a:lnTo>
                  <a:cubicBezTo>
                    <a:pt x="941" y="1762"/>
                    <a:pt x="878" y="1146"/>
                    <a:pt x="801" y="530"/>
                  </a:cubicBezTo>
                  <a:cubicBezTo>
                    <a:pt x="801" y="512"/>
                    <a:pt x="788" y="494"/>
                    <a:pt x="774" y="489"/>
                  </a:cubicBezTo>
                  <a:cubicBezTo>
                    <a:pt x="644" y="422"/>
                    <a:pt x="518" y="350"/>
                    <a:pt x="392" y="269"/>
                  </a:cubicBezTo>
                  <a:cubicBezTo>
                    <a:pt x="329" y="228"/>
                    <a:pt x="266" y="188"/>
                    <a:pt x="212" y="147"/>
                  </a:cubicBezTo>
                  <a:cubicBezTo>
                    <a:pt x="180" y="125"/>
                    <a:pt x="149" y="102"/>
                    <a:pt x="122" y="80"/>
                  </a:cubicBezTo>
                  <a:lnTo>
                    <a:pt x="41" y="8"/>
                  </a:lnTo>
                  <a:cubicBezTo>
                    <a:pt x="37" y="3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Google Shape;167;p28">
              <a:extLst>
                <a:ext uri="{FF2B5EF4-FFF2-40B4-BE49-F238E27FC236}">
                  <a16:creationId xmlns:a16="http://schemas.microsoft.com/office/drawing/2014/main" id="{BC0E6881-6B22-E667-D740-48134C9C24AB}"/>
                </a:ext>
              </a:extLst>
            </p:cNvPr>
            <p:cNvSpPr/>
            <p:nvPr/>
          </p:nvSpPr>
          <p:spPr>
            <a:xfrm>
              <a:off x="1210075" y="486850"/>
              <a:ext cx="25325" cy="14350"/>
            </a:xfrm>
            <a:custGeom>
              <a:avLst/>
              <a:gdLst/>
              <a:ahLst/>
              <a:cxnLst/>
              <a:rect l="l" t="t" r="r" b="b"/>
              <a:pathLst>
                <a:path w="1013" h="574" extrusionOk="0">
                  <a:moveTo>
                    <a:pt x="110" y="1"/>
                  </a:moveTo>
                  <a:cubicBezTo>
                    <a:pt x="94" y="1"/>
                    <a:pt x="79" y="3"/>
                    <a:pt x="64" y="6"/>
                  </a:cubicBezTo>
                  <a:cubicBezTo>
                    <a:pt x="41" y="15"/>
                    <a:pt x="23" y="33"/>
                    <a:pt x="14" y="56"/>
                  </a:cubicBezTo>
                  <a:cubicBezTo>
                    <a:pt x="5" y="74"/>
                    <a:pt x="1" y="92"/>
                    <a:pt x="1" y="114"/>
                  </a:cubicBezTo>
                  <a:cubicBezTo>
                    <a:pt x="1" y="146"/>
                    <a:pt x="5" y="177"/>
                    <a:pt x="19" y="209"/>
                  </a:cubicBezTo>
                  <a:cubicBezTo>
                    <a:pt x="32" y="267"/>
                    <a:pt x="59" y="326"/>
                    <a:pt x="95" y="380"/>
                  </a:cubicBezTo>
                  <a:lnTo>
                    <a:pt x="100" y="384"/>
                  </a:lnTo>
                  <a:cubicBezTo>
                    <a:pt x="100" y="388"/>
                    <a:pt x="104" y="391"/>
                    <a:pt x="108" y="391"/>
                  </a:cubicBezTo>
                  <a:cubicBezTo>
                    <a:pt x="110" y="391"/>
                    <a:pt x="112" y="390"/>
                    <a:pt x="113" y="389"/>
                  </a:cubicBezTo>
                  <a:cubicBezTo>
                    <a:pt x="118" y="389"/>
                    <a:pt x="122" y="380"/>
                    <a:pt x="118" y="375"/>
                  </a:cubicBezTo>
                  <a:lnTo>
                    <a:pt x="113" y="366"/>
                  </a:lnTo>
                  <a:cubicBezTo>
                    <a:pt x="91" y="312"/>
                    <a:pt x="77" y="254"/>
                    <a:pt x="68" y="200"/>
                  </a:cubicBezTo>
                  <a:cubicBezTo>
                    <a:pt x="64" y="173"/>
                    <a:pt x="64" y="141"/>
                    <a:pt x="64" y="114"/>
                  </a:cubicBezTo>
                  <a:cubicBezTo>
                    <a:pt x="68" y="92"/>
                    <a:pt x="77" y="74"/>
                    <a:pt x="86" y="74"/>
                  </a:cubicBezTo>
                  <a:cubicBezTo>
                    <a:pt x="104" y="74"/>
                    <a:pt x="127" y="78"/>
                    <a:pt x="145" y="87"/>
                  </a:cubicBezTo>
                  <a:cubicBezTo>
                    <a:pt x="167" y="101"/>
                    <a:pt x="194" y="114"/>
                    <a:pt x="217" y="132"/>
                  </a:cubicBezTo>
                  <a:cubicBezTo>
                    <a:pt x="262" y="164"/>
                    <a:pt x="307" y="200"/>
                    <a:pt x="352" y="240"/>
                  </a:cubicBezTo>
                  <a:cubicBezTo>
                    <a:pt x="442" y="321"/>
                    <a:pt x="540" y="393"/>
                    <a:pt x="648" y="452"/>
                  </a:cubicBezTo>
                  <a:cubicBezTo>
                    <a:pt x="671" y="470"/>
                    <a:pt x="702" y="483"/>
                    <a:pt x="729" y="497"/>
                  </a:cubicBezTo>
                  <a:cubicBezTo>
                    <a:pt x="756" y="510"/>
                    <a:pt x="783" y="524"/>
                    <a:pt x="815" y="533"/>
                  </a:cubicBezTo>
                  <a:cubicBezTo>
                    <a:pt x="869" y="555"/>
                    <a:pt x="932" y="569"/>
                    <a:pt x="995" y="573"/>
                  </a:cubicBezTo>
                  <a:cubicBezTo>
                    <a:pt x="999" y="573"/>
                    <a:pt x="1008" y="569"/>
                    <a:pt x="1008" y="564"/>
                  </a:cubicBezTo>
                  <a:cubicBezTo>
                    <a:pt x="1013" y="555"/>
                    <a:pt x="1008" y="546"/>
                    <a:pt x="999" y="542"/>
                  </a:cubicBezTo>
                  <a:cubicBezTo>
                    <a:pt x="941" y="528"/>
                    <a:pt x="887" y="506"/>
                    <a:pt x="837" y="474"/>
                  </a:cubicBezTo>
                  <a:cubicBezTo>
                    <a:pt x="810" y="465"/>
                    <a:pt x="788" y="447"/>
                    <a:pt x="761" y="434"/>
                  </a:cubicBezTo>
                  <a:cubicBezTo>
                    <a:pt x="738" y="420"/>
                    <a:pt x="711" y="402"/>
                    <a:pt x="689" y="384"/>
                  </a:cubicBezTo>
                  <a:lnTo>
                    <a:pt x="617" y="335"/>
                  </a:lnTo>
                  <a:lnTo>
                    <a:pt x="545" y="281"/>
                  </a:lnTo>
                  <a:cubicBezTo>
                    <a:pt x="500" y="249"/>
                    <a:pt x="455" y="213"/>
                    <a:pt x="406" y="173"/>
                  </a:cubicBezTo>
                  <a:cubicBezTo>
                    <a:pt x="361" y="137"/>
                    <a:pt x="311" y="96"/>
                    <a:pt x="262" y="60"/>
                  </a:cubicBezTo>
                  <a:cubicBezTo>
                    <a:pt x="235" y="42"/>
                    <a:pt x="203" y="29"/>
                    <a:pt x="176" y="15"/>
                  </a:cubicBezTo>
                  <a:cubicBezTo>
                    <a:pt x="155" y="5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Google Shape;168;p28">
              <a:extLst>
                <a:ext uri="{FF2B5EF4-FFF2-40B4-BE49-F238E27FC236}">
                  <a16:creationId xmlns:a16="http://schemas.microsoft.com/office/drawing/2014/main" id="{4BC8755E-4743-1D05-FB84-46A7F68118AB}"/>
                </a:ext>
              </a:extLst>
            </p:cNvPr>
            <p:cNvSpPr/>
            <p:nvPr/>
          </p:nvSpPr>
          <p:spPr>
            <a:xfrm>
              <a:off x="1201200" y="497900"/>
              <a:ext cx="18350" cy="13425"/>
            </a:xfrm>
            <a:custGeom>
              <a:avLst/>
              <a:gdLst/>
              <a:ahLst/>
              <a:cxnLst/>
              <a:rect l="l" t="t" r="r" b="b"/>
              <a:pathLst>
                <a:path w="734" h="537" extrusionOk="0">
                  <a:moveTo>
                    <a:pt x="45" y="1"/>
                  </a:moveTo>
                  <a:cubicBezTo>
                    <a:pt x="36" y="5"/>
                    <a:pt x="23" y="10"/>
                    <a:pt x="14" y="14"/>
                  </a:cubicBezTo>
                  <a:lnTo>
                    <a:pt x="5" y="23"/>
                  </a:lnTo>
                  <a:cubicBezTo>
                    <a:pt x="0" y="28"/>
                    <a:pt x="0" y="37"/>
                    <a:pt x="5" y="41"/>
                  </a:cubicBezTo>
                  <a:cubicBezTo>
                    <a:pt x="7" y="44"/>
                    <a:pt x="9" y="45"/>
                    <a:pt x="12" y="45"/>
                  </a:cubicBezTo>
                  <a:cubicBezTo>
                    <a:pt x="15" y="45"/>
                    <a:pt x="18" y="44"/>
                    <a:pt x="23" y="41"/>
                  </a:cubicBezTo>
                  <a:cubicBezTo>
                    <a:pt x="25" y="39"/>
                    <a:pt x="30" y="38"/>
                    <a:pt x="35" y="38"/>
                  </a:cubicBezTo>
                  <a:cubicBezTo>
                    <a:pt x="40" y="38"/>
                    <a:pt x="45" y="39"/>
                    <a:pt x="50" y="41"/>
                  </a:cubicBezTo>
                  <a:cubicBezTo>
                    <a:pt x="59" y="41"/>
                    <a:pt x="72" y="46"/>
                    <a:pt x="81" y="50"/>
                  </a:cubicBezTo>
                  <a:cubicBezTo>
                    <a:pt x="95" y="59"/>
                    <a:pt x="113" y="68"/>
                    <a:pt x="126" y="82"/>
                  </a:cubicBezTo>
                  <a:cubicBezTo>
                    <a:pt x="153" y="109"/>
                    <a:pt x="189" y="136"/>
                    <a:pt x="230" y="172"/>
                  </a:cubicBezTo>
                  <a:lnTo>
                    <a:pt x="347" y="284"/>
                  </a:lnTo>
                  <a:cubicBezTo>
                    <a:pt x="387" y="320"/>
                    <a:pt x="428" y="356"/>
                    <a:pt x="468" y="392"/>
                  </a:cubicBezTo>
                  <a:cubicBezTo>
                    <a:pt x="486" y="406"/>
                    <a:pt x="509" y="424"/>
                    <a:pt x="527" y="437"/>
                  </a:cubicBezTo>
                  <a:cubicBezTo>
                    <a:pt x="545" y="451"/>
                    <a:pt x="567" y="464"/>
                    <a:pt x="585" y="478"/>
                  </a:cubicBezTo>
                  <a:cubicBezTo>
                    <a:pt x="603" y="487"/>
                    <a:pt x="621" y="496"/>
                    <a:pt x="639" y="505"/>
                  </a:cubicBezTo>
                  <a:cubicBezTo>
                    <a:pt x="653" y="514"/>
                    <a:pt x="666" y="518"/>
                    <a:pt x="680" y="523"/>
                  </a:cubicBezTo>
                  <a:lnTo>
                    <a:pt x="716" y="536"/>
                  </a:lnTo>
                  <a:cubicBezTo>
                    <a:pt x="720" y="536"/>
                    <a:pt x="725" y="532"/>
                    <a:pt x="729" y="527"/>
                  </a:cubicBezTo>
                  <a:cubicBezTo>
                    <a:pt x="734" y="523"/>
                    <a:pt x="734" y="509"/>
                    <a:pt x="729" y="505"/>
                  </a:cubicBezTo>
                  <a:cubicBezTo>
                    <a:pt x="729" y="505"/>
                    <a:pt x="716" y="496"/>
                    <a:pt x="698" y="482"/>
                  </a:cubicBezTo>
                  <a:cubicBezTo>
                    <a:pt x="684" y="473"/>
                    <a:pt x="671" y="464"/>
                    <a:pt x="662" y="455"/>
                  </a:cubicBezTo>
                  <a:cubicBezTo>
                    <a:pt x="653" y="446"/>
                    <a:pt x="639" y="433"/>
                    <a:pt x="621" y="419"/>
                  </a:cubicBezTo>
                  <a:cubicBezTo>
                    <a:pt x="608" y="406"/>
                    <a:pt x="594" y="392"/>
                    <a:pt x="576" y="374"/>
                  </a:cubicBezTo>
                  <a:lnTo>
                    <a:pt x="522" y="325"/>
                  </a:lnTo>
                  <a:cubicBezTo>
                    <a:pt x="486" y="289"/>
                    <a:pt x="446" y="248"/>
                    <a:pt x="405" y="212"/>
                  </a:cubicBezTo>
                  <a:cubicBezTo>
                    <a:pt x="360" y="176"/>
                    <a:pt x="320" y="140"/>
                    <a:pt x="279" y="109"/>
                  </a:cubicBezTo>
                  <a:cubicBezTo>
                    <a:pt x="239" y="77"/>
                    <a:pt x="198" y="50"/>
                    <a:pt x="153" y="28"/>
                  </a:cubicBezTo>
                  <a:cubicBezTo>
                    <a:pt x="135" y="19"/>
                    <a:pt x="117" y="10"/>
                    <a:pt x="99" y="5"/>
                  </a:cubicBezTo>
                  <a:cubicBezTo>
                    <a:pt x="81" y="1"/>
                    <a:pt x="63" y="1"/>
                    <a:pt x="45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Google Shape;169;p28">
              <a:extLst>
                <a:ext uri="{FF2B5EF4-FFF2-40B4-BE49-F238E27FC236}">
                  <a16:creationId xmlns:a16="http://schemas.microsoft.com/office/drawing/2014/main" id="{E713903E-F32F-AAE0-A746-EB3176C86054}"/>
                </a:ext>
              </a:extLst>
            </p:cNvPr>
            <p:cNvSpPr/>
            <p:nvPr/>
          </p:nvSpPr>
          <p:spPr>
            <a:xfrm>
              <a:off x="1203675" y="491300"/>
              <a:ext cx="21825" cy="13950"/>
            </a:xfrm>
            <a:custGeom>
              <a:avLst/>
              <a:gdLst/>
              <a:ahLst/>
              <a:cxnLst/>
              <a:rect l="l" t="t" r="r" b="b"/>
              <a:pathLst>
                <a:path w="873" h="558" extrusionOk="0">
                  <a:moveTo>
                    <a:pt x="119" y="1"/>
                  </a:moveTo>
                  <a:cubicBezTo>
                    <a:pt x="112" y="1"/>
                    <a:pt x="104" y="2"/>
                    <a:pt x="95" y="4"/>
                  </a:cubicBezTo>
                  <a:cubicBezTo>
                    <a:pt x="86" y="8"/>
                    <a:pt x="77" y="8"/>
                    <a:pt x="72" y="13"/>
                  </a:cubicBezTo>
                  <a:cubicBezTo>
                    <a:pt x="32" y="35"/>
                    <a:pt x="9" y="76"/>
                    <a:pt x="5" y="121"/>
                  </a:cubicBezTo>
                  <a:cubicBezTo>
                    <a:pt x="0" y="170"/>
                    <a:pt x="5" y="220"/>
                    <a:pt x="23" y="269"/>
                  </a:cubicBezTo>
                  <a:cubicBezTo>
                    <a:pt x="23" y="287"/>
                    <a:pt x="32" y="305"/>
                    <a:pt x="36" y="319"/>
                  </a:cubicBezTo>
                  <a:cubicBezTo>
                    <a:pt x="40" y="325"/>
                    <a:pt x="48" y="330"/>
                    <a:pt x="54" y="330"/>
                  </a:cubicBezTo>
                  <a:cubicBezTo>
                    <a:pt x="56" y="330"/>
                    <a:pt x="58" y="329"/>
                    <a:pt x="59" y="328"/>
                  </a:cubicBezTo>
                  <a:cubicBezTo>
                    <a:pt x="68" y="328"/>
                    <a:pt x="77" y="319"/>
                    <a:pt x="72" y="310"/>
                  </a:cubicBezTo>
                  <a:cubicBezTo>
                    <a:pt x="72" y="310"/>
                    <a:pt x="68" y="292"/>
                    <a:pt x="68" y="260"/>
                  </a:cubicBezTo>
                  <a:cubicBezTo>
                    <a:pt x="68" y="215"/>
                    <a:pt x="68" y="175"/>
                    <a:pt x="77" y="134"/>
                  </a:cubicBezTo>
                  <a:cubicBezTo>
                    <a:pt x="81" y="121"/>
                    <a:pt x="86" y="112"/>
                    <a:pt x="90" y="103"/>
                  </a:cubicBezTo>
                  <a:cubicBezTo>
                    <a:pt x="95" y="94"/>
                    <a:pt x="99" y="94"/>
                    <a:pt x="99" y="89"/>
                  </a:cubicBezTo>
                  <a:cubicBezTo>
                    <a:pt x="104" y="85"/>
                    <a:pt x="108" y="85"/>
                    <a:pt x="108" y="85"/>
                  </a:cubicBezTo>
                  <a:lnTo>
                    <a:pt x="108" y="85"/>
                  </a:lnTo>
                  <a:lnTo>
                    <a:pt x="99" y="89"/>
                  </a:lnTo>
                  <a:cubicBezTo>
                    <a:pt x="108" y="85"/>
                    <a:pt x="117" y="80"/>
                    <a:pt x="122" y="80"/>
                  </a:cubicBezTo>
                  <a:cubicBezTo>
                    <a:pt x="122" y="85"/>
                    <a:pt x="122" y="85"/>
                    <a:pt x="126" y="85"/>
                  </a:cubicBezTo>
                  <a:cubicBezTo>
                    <a:pt x="140" y="89"/>
                    <a:pt x="153" y="94"/>
                    <a:pt x="162" y="103"/>
                  </a:cubicBezTo>
                  <a:cubicBezTo>
                    <a:pt x="225" y="139"/>
                    <a:pt x="279" y="184"/>
                    <a:pt x="333" y="233"/>
                  </a:cubicBezTo>
                  <a:cubicBezTo>
                    <a:pt x="437" y="328"/>
                    <a:pt x="554" y="413"/>
                    <a:pt x="675" y="485"/>
                  </a:cubicBezTo>
                  <a:cubicBezTo>
                    <a:pt x="716" y="508"/>
                    <a:pt x="761" y="526"/>
                    <a:pt x="805" y="539"/>
                  </a:cubicBezTo>
                  <a:lnTo>
                    <a:pt x="855" y="557"/>
                  </a:lnTo>
                  <a:cubicBezTo>
                    <a:pt x="859" y="557"/>
                    <a:pt x="868" y="557"/>
                    <a:pt x="868" y="553"/>
                  </a:cubicBezTo>
                  <a:cubicBezTo>
                    <a:pt x="873" y="544"/>
                    <a:pt x="868" y="539"/>
                    <a:pt x="864" y="535"/>
                  </a:cubicBezTo>
                  <a:lnTo>
                    <a:pt x="819" y="508"/>
                  </a:lnTo>
                  <a:cubicBezTo>
                    <a:pt x="783" y="485"/>
                    <a:pt x="743" y="463"/>
                    <a:pt x="707" y="431"/>
                  </a:cubicBezTo>
                  <a:cubicBezTo>
                    <a:pt x="617" y="368"/>
                    <a:pt x="504" y="265"/>
                    <a:pt x="392" y="161"/>
                  </a:cubicBezTo>
                  <a:cubicBezTo>
                    <a:pt x="333" y="107"/>
                    <a:pt x="270" y="62"/>
                    <a:pt x="203" y="26"/>
                  </a:cubicBezTo>
                  <a:cubicBezTo>
                    <a:pt x="185" y="17"/>
                    <a:pt x="162" y="8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Google Shape;170;p28">
              <a:extLst>
                <a:ext uri="{FF2B5EF4-FFF2-40B4-BE49-F238E27FC236}">
                  <a16:creationId xmlns:a16="http://schemas.microsoft.com/office/drawing/2014/main" id="{21327BEB-FE46-397C-F7B2-8654CA26E4D0}"/>
                </a:ext>
              </a:extLst>
            </p:cNvPr>
            <p:cNvSpPr/>
            <p:nvPr/>
          </p:nvSpPr>
          <p:spPr>
            <a:xfrm>
              <a:off x="1435350" y="456275"/>
              <a:ext cx="18800" cy="14900"/>
            </a:xfrm>
            <a:custGeom>
              <a:avLst/>
              <a:gdLst/>
              <a:ahLst/>
              <a:cxnLst/>
              <a:rect l="l" t="t" r="r" b="b"/>
              <a:pathLst>
                <a:path w="752" h="596" extrusionOk="0">
                  <a:moveTo>
                    <a:pt x="463" y="0"/>
                  </a:moveTo>
                  <a:cubicBezTo>
                    <a:pt x="456" y="0"/>
                    <a:pt x="449" y="0"/>
                    <a:pt x="441" y="1"/>
                  </a:cubicBezTo>
                  <a:cubicBezTo>
                    <a:pt x="405" y="6"/>
                    <a:pt x="369" y="10"/>
                    <a:pt x="329" y="24"/>
                  </a:cubicBezTo>
                  <a:lnTo>
                    <a:pt x="311" y="33"/>
                  </a:lnTo>
                  <a:lnTo>
                    <a:pt x="297" y="37"/>
                  </a:lnTo>
                  <a:lnTo>
                    <a:pt x="293" y="37"/>
                  </a:lnTo>
                  <a:lnTo>
                    <a:pt x="284" y="42"/>
                  </a:lnTo>
                  <a:cubicBezTo>
                    <a:pt x="266" y="51"/>
                    <a:pt x="248" y="60"/>
                    <a:pt x="234" y="69"/>
                  </a:cubicBezTo>
                  <a:cubicBezTo>
                    <a:pt x="176" y="114"/>
                    <a:pt x="126" y="168"/>
                    <a:pt x="90" y="231"/>
                  </a:cubicBezTo>
                  <a:cubicBezTo>
                    <a:pt x="63" y="280"/>
                    <a:pt x="41" y="334"/>
                    <a:pt x="23" y="388"/>
                  </a:cubicBezTo>
                  <a:cubicBezTo>
                    <a:pt x="10" y="441"/>
                    <a:pt x="1" y="493"/>
                    <a:pt x="0" y="550"/>
                  </a:cubicBezTo>
                  <a:lnTo>
                    <a:pt x="0" y="550"/>
                  </a:lnTo>
                  <a:cubicBezTo>
                    <a:pt x="0" y="550"/>
                    <a:pt x="0" y="550"/>
                    <a:pt x="0" y="550"/>
                  </a:cubicBezTo>
                  <a:lnTo>
                    <a:pt x="0" y="555"/>
                  </a:lnTo>
                  <a:cubicBezTo>
                    <a:pt x="0" y="553"/>
                    <a:pt x="0" y="552"/>
                    <a:pt x="0" y="550"/>
                  </a:cubicBezTo>
                  <a:lnTo>
                    <a:pt x="0" y="550"/>
                  </a:lnTo>
                  <a:cubicBezTo>
                    <a:pt x="3" y="579"/>
                    <a:pt x="27" y="596"/>
                    <a:pt x="51" y="596"/>
                  </a:cubicBezTo>
                  <a:cubicBezTo>
                    <a:pt x="68" y="596"/>
                    <a:pt x="85" y="587"/>
                    <a:pt x="95" y="568"/>
                  </a:cubicBezTo>
                  <a:lnTo>
                    <a:pt x="113" y="532"/>
                  </a:lnTo>
                  <a:cubicBezTo>
                    <a:pt x="126" y="510"/>
                    <a:pt x="140" y="478"/>
                    <a:pt x="162" y="442"/>
                  </a:cubicBezTo>
                  <a:cubicBezTo>
                    <a:pt x="207" y="357"/>
                    <a:pt x="270" y="280"/>
                    <a:pt x="342" y="222"/>
                  </a:cubicBezTo>
                  <a:cubicBezTo>
                    <a:pt x="351" y="213"/>
                    <a:pt x="365" y="208"/>
                    <a:pt x="374" y="204"/>
                  </a:cubicBezTo>
                  <a:lnTo>
                    <a:pt x="383" y="199"/>
                  </a:lnTo>
                  <a:lnTo>
                    <a:pt x="405" y="190"/>
                  </a:lnTo>
                  <a:cubicBezTo>
                    <a:pt x="423" y="181"/>
                    <a:pt x="441" y="177"/>
                    <a:pt x="459" y="172"/>
                  </a:cubicBezTo>
                  <a:cubicBezTo>
                    <a:pt x="468" y="170"/>
                    <a:pt x="477" y="169"/>
                    <a:pt x="486" y="169"/>
                  </a:cubicBezTo>
                  <a:cubicBezTo>
                    <a:pt x="495" y="169"/>
                    <a:pt x="504" y="170"/>
                    <a:pt x="513" y="172"/>
                  </a:cubicBezTo>
                  <a:cubicBezTo>
                    <a:pt x="531" y="172"/>
                    <a:pt x="545" y="177"/>
                    <a:pt x="558" y="186"/>
                  </a:cubicBezTo>
                  <a:cubicBezTo>
                    <a:pt x="585" y="199"/>
                    <a:pt x="608" y="217"/>
                    <a:pt x="630" y="235"/>
                  </a:cubicBezTo>
                  <a:cubicBezTo>
                    <a:pt x="644" y="253"/>
                    <a:pt x="653" y="262"/>
                    <a:pt x="653" y="262"/>
                  </a:cubicBezTo>
                  <a:cubicBezTo>
                    <a:pt x="659" y="279"/>
                    <a:pt x="678" y="290"/>
                    <a:pt x="696" y="290"/>
                  </a:cubicBezTo>
                  <a:cubicBezTo>
                    <a:pt x="703" y="290"/>
                    <a:pt x="709" y="288"/>
                    <a:pt x="716" y="285"/>
                  </a:cubicBezTo>
                  <a:cubicBezTo>
                    <a:pt x="738" y="276"/>
                    <a:pt x="752" y="249"/>
                    <a:pt x="743" y="222"/>
                  </a:cubicBezTo>
                  <a:cubicBezTo>
                    <a:pt x="738" y="208"/>
                    <a:pt x="734" y="190"/>
                    <a:pt x="725" y="177"/>
                  </a:cubicBezTo>
                  <a:cubicBezTo>
                    <a:pt x="707" y="132"/>
                    <a:pt x="680" y="96"/>
                    <a:pt x="644" y="64"/>
                  </a:cubicBezTo>
                  <a:cubicBezTo>
                    <a:pt x="617" y="42"/>
                    <a:pt x="590" y="28"/>
                    <a:pt x="554" y="15"/>
                  </a:cubicBezTo>
                  <a:cubicBezTo>
                    <a:pt x="524" y="7"/>
                    <a:pt x="495" y="0"/>
                    <a:pt x="463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Google Shape;171;p28">
              <a:extLst>
                <a:ext uri="{FF2B5EF4-FFF2-40B4-BE49-F238E27FC236}">
                  <a16:creationId xmlns:a16="http://schemas.microsoft.com/office/drawing/2014/main" id="{7E691C52-8860-AF2F-ABA4-972FE62D5110}"/>
                </a:ext>
              </a:extLst>
            </p:cNvPr>
            <p:cNvSpPr/>
            <p:nvPr/>
          </p:nvSpPr>
          <p:spPr>
            <a:xfrm>
              <a:off x="1367800" y="487175"/>
              <a:ext cx="5725" cy="3675"/>
            </a:xfrm>
            <a:custGeom>
              <a:avLst/>
              <a:gdLst/>
              <a:ahLst/>
              <a:cxnLst/>
              <a:rect l="l" t="t" r="r" b="b"/>
              <a:pathLst>
                <a:path w="229" h="147" extrusionOk="0">
                  <a:moveTo>
                    <a:pt x="182" y="0"/>
                  </a:moveTo>
                  <a:cubicBezTo>
                    <a:pt x="128" y="0"/>
                    <a:pt x="0" y="138"/>
                    <a:pt x="21" y="142"/>
                  </a:cubicBezTo>
                  <a:cubicBezTo>
                    <a:pt x="29" y="145"/>
                    <a:pt x="37" y="146"/>
                    <a:pt x="45" y="146"/>
                  </a:cubicBezTo>
                  <a:cubicBezTo>
                    <a:pt x="125" y="146"/>
                    <a:pt x="229" y="23"/>
                    <a:pt x="192" y="2"/>
                  </a:cubicBezTo>
                  <a:cubicBezTo>
                    <a:pt x="189" y="1"/>
                    <a:pt x="186" y="0"/>
                    <a:pt x="182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Google Shape;172;p28">
              <a:extLst>
                <a:ext uri="{FF2B5EF4-FFF2-40B4-BE49-F238E27FC236}">
                  <a16:creationId xmlns:a16="http://schemas.microsoft.com/office/drawing/2014/main" id="{1DFE3D3D-9455-DCC8-2D03-6CAAACF43153}"/>
                </a:ext>
              </a:extLst>
            </p:cNvPr>
            <p:cNvSpPr/>
            <p:nvPr/>
          </p:nvSpPr>
          <p:spPr>
            <a:xfrm>
              <a:off x="1354700" y="478275"/>
              <a:ext cx="8800" cy="14600"/>
            </a:xfrm>
            <a:custGeom>
              <a:avLst/>
              <a:gdLst/>
              <a:ahLst/>
              <a:cxnLst/>
              <a:rect l="l" t="t" r="r" b="b"/>
              <a:pathLst>
                <a:path w="352" h="584" extrusionOk="0">
                  <a:moveTo>
                    <a:pt x="175" y="0"/>
                  </a:moveTo>
                  <a:cubicBezTo>
                    <a:pt x="169" y="0"/>
                    <a:pt x="164" y="2"/>
                    <a:pt x="158" y="8"/>
                  </a:cubicBezTo>
                  <a:lnTo>
                    <a:pt x="158" y="3"/>
                  </a:lnTo>
                  <a:cubicBezTo>
                    <a:pt x="127" y="30"/>
                    <a:pt x="104" y="62"/>
                    <a:pt x="82" y="98"/>
                  </a:cubicBezTo>
                  <a:cubicBezTo>
                    <a:pt x="59" y="134"/>
                    <a:pt x="37" y="169"/>
                    <a:pt x="23" y="210"/>
                  </a:cubicBezTo>
                  <a:cubicBezTo>
                    <a:pt x="19" y="232"/>
                    <a:pt x="10" y="255"/>
                    <a:pt x="5" y="277"/>
                  </a:cubicBezTo>
                  <a:cubicBezTo>
                    <a:pt x="1" y="304"/>
                    <a:pt x="1" y="336"/>
                    <a:pt x="5" y="363"/>
                  </a:cubicBezTo>
                  <a:cubicBezTo>
                    <a:pt x="32" y="457"/>
                    <a:pt x="104" y="534"/>
                    <a:pt x="203" y="565"/>
                  </a:cubicBezTo>
                  <a:cubicBezTo>
                    <a:pt x="230" y="574"/>
                    <a:pt x="262" y="579"/>
                    <a:pt x="293" y="583"/>
                  </a:cubicBezTo>
                  <a:lnTo>
                    <a:pt x="325" y="583"/>
                  </a:lnTo>
                  <a:cubicBezTo>
                    <a:pt x="338" y="579"/>
                    <a:pt x="352" y="570"/>
                    <a:pt x="352" y="552"/>
                  </a:cubicBezTo>
                  <a:cubicBezTo>
                    <a:pt x="352" y="543"/>
                    <a:pt x="343" y="529"/>
                    <a:pt x="329" y="529"/>
                  </a:cubicBezTo>
                  <a:lnTo>
                    <a:pt x="298" y="520"/>
                  </a:lnTo>
                  <a:cubicBezTo>
                    <a:pt x="275" y="516"/>
                    <a:pt x="253" y="507"/>
                    <a:pt x="235" y="493"/>
                  </a:cubicBezTo>
                  <a:cubicBezTo>
                    <a:pt x="172" y="462"/>
                    <a:pt x="127" y="408"/>
                    <a:pt x="104" y="345"/>
                  </a:cubicBezTo>
                  <a:cubicBezTo>
                    <a:pt x="104" y="327"/>
                    <a:pt x="104" y="313"/>
                    <a:pt x="104" y="295"/>
                  </a:cubicBezTo>
                  <a:cubicBezTo>
                    <a:pt x="109" y="277"/>
                    <a:pt x="113" y="259"/>
                    <a:pt x="118" y="241"/>
                  </a:cubicBezTo>
                  <a:cubicBezTo>
                    <a:pt x="127" y="205"/>
                    <a:pt x="140" y="174"/>
                    <a:pt x="154" y="138"/>
                  </a:cubicBezTo>
                  <a:cubicBezTo>
                    <a:pt x="181" y="80"/>
                    <a:pt x="199" y="44"/>
                    <a:pt x="199" y="44"/>
                  </a:cubicBezTo>
                  <a:cubicBezTo>
                    <a:pt x="208" y="30"/>
                    <a:pt x="203" y="12"/>
                    <a:pt x="190" y="3"/>
                  </a:cubicBezTo>
                  <a:cubicBezTo>
                    <a:pt x="184" y="1"/>
                    <a:pt x="179" y="0"/>
                    <a:pt x="175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Google Shape;173;p28">
              <a:extLst>
                <a:ext uri="{FF2B5EF4-FFF2-40B4-BE49-F238E27FC236}">
                  <a16:creationId xmlns:a16="http://schemas.microsoft.com/office/drawing/2014/main" id="{5E57E48A-0BB5-7BF8-DCDD-33BD1B80C0BB}"/>
                </a:ext>
              </a:extLst>
            </p:cNvPr>
            <p:cNvSpPr/>
            <p:nvPr/>
          </p:nvSpPr>
          <p:spPr>
            <a:xfrm>
              <a:off x="1383625" y="478075"/>
              <a:ext cx="39600" cy="33525"/>
            </a:xfrm>
            <a:custGeom>
              <a:avLst/>
              <a:gdLst/>
              <a:ahLst/>
              <a:cxnLst/>
              <a:rect l="l" t="t" r="r" b="b"/>
              <a:pathLst>
                <a:path w="1584" h="1341" extrusionOk="0">
                  <a:moveTo>
                    <a:pt x="744" y="1"/>
                  </a:moveTo>
                  <a:cubicBezTo>
                    <a:pt x="687" y="1"/>
                    <a:pt x="627" y="8"/>
                    <a:pt x="567" y="25"/>
                  </a:cubicBezTo>
                  <a:cubicBezTo>
                    <a:pt x="211" y="119"/>
                    <a:pt x="0" y="488"/>
                    <a:pt x="94" y="843"/>
                  </a:cubicBezTo>
                  <a:cubicBezTo>
                    <a:pt x="180" y="1167"/>
                    <a:pt x="462" y="1341"/>
                    <a:pt x="745" y="1341"/>
                  </a:cubicBezTo>
                  <a:cubicBezTo>
                    <a:pt x="966" y="1341"/>
                    <a:pt x="1188" y="1235"/>
                    <a:pt x="1318" y="1010"/>
                  </a:cubicBezTo>
                  <a:cubicBezTo>
                    <a:pt x="1584" y="547"/>
                    <a:pt x="1233" y="1"/>
                    <a:pt x="744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Google Shape;174;p28">
              <a:extLst>
                <a:ext uri="{FF2B5EF4-FFF2-40B4-BE49-F238E27FC236}">
                  <a16:creationId xmlns:a16="http://schemas.microsoft.com/office/drawing/2014/main" id="{07C5D28B-434A-9CA7-5096-73069C3F2377}"/>
                </a:ext>
              </a:extLst>
            </p:cNvPr>
            <p:cNvSpPr/>
            <p:nvPr/>
          </p:nvSpPr>
          <p:spPr>
            <a:xfrm>
              <a:off x="1315350" y="489200"/>
              <a:ext cx="39700" cy="33425"/>
            </a:xfrm>
            <a:custGeom>
              <a:avLst/>
              <a:gdLst/>
              <a:ahLst/>
              <a:cxnLst/>
              <a:rect l="l" t="t" r="r" b="b"/>
              <a:pathLst>
                <a:path w="1588" h="1337" extrusionOk="0">
                  <a:moveTo>
                    <a:pt x="753" y="0"/>
                  </a:moveTo>
                  <a:cubicBezTo>
                    <a:pt x="695" y="0"/>
                    <a:pt x="634" y="8"/>
                    <a:pt x="572" y="25"/>
                  </a:cubicBezTo>
                  <a:cubicBezTo>
                    <a:pt x="216" y="119"/>
                    <a:pt x="0" y="484"/>
                    <a:pt x="95" y="839"/>
                  </a:cubicBezTo>
                  <a:cubicBezTo>
                    <a:pt x="181" y="1162"/>
                    <a:pt x="462" y="1337"/>
                    <a:pt x="745" y="1337"/>
                  </a:cubicBezTo>
                  <a:cubicBezTo>
                    <a:pt x="966" y="1337"/>
                    <a:pt x="1188" y="1230"/>
                    <a:pt x="1318" y="1006"/>
                  </a:cubicBezTo>
                  <a:cubicBezTo>
                    <a:pt x="1587" y="544"/>
                    <a:pt x="1240" y="0"/>
                    <a:pt x="753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Google Shape;175;p28">
              <a:extLst>
                <a:ext uri="{FF2B5EF4-FFF2-40B4-BE49-F238E27FC236}">
                  <a16:creationId xmlns:a16="http://schemas.microsoft.com/office/drawing/2014/main" id="{B8F13FFC-6298-92EB-50C4-B8721DC242C1}"/>
                </a:ext>
              </a:extLst>
            </p:cNvPr>
            <p:cNvSpPr/>
            <p:nvPr/>
          </p:nvSpPr>
          <p:spPr>
            <a:xfrm>
              <a:off x="1383050" y="464800"/>
              <a:ext cx="13525" cy="13975"/>
            </a:xfrm>
            <a:custGeom>
              <a:avLst/>
              <a:gdLst/>
              <a:ahLst/>
              <a:cxnLst/>
              <a:rect l="l" t="t" r="r" b="b"/>
              <a:pathLst>
                <a:path w="541" h="559" extrusionOk="0">
                  <a:moveTo>
                    <a:pt x="246" y="0"/>
                  </a:moveTo>
                  <a:cubicBezTo>
                    <a:pt x="229" y="0"/>
                    <a:pt x="211" y="2"/>
                    <a:pt x="194" y="7"/>
                  </a:cubicBezTo>
                  <a:cubicBezTo>
                    <a:pt x="68" y="43"/>
                    <a:pt x="1" y="191"/>
                    <a:pt x="41" y="344"/>
                  </a:cubicBezTo>
                  <a:cubicBezTo>
                    <a:pt x="76" y="471"/>
                    <a:pt x="180" y="559"/>
                    <a:pt x="288" y="559"/>
                  </a:cubicBezTo>
                  <a:cubicBezTo>
                    <a:pt x="306" y="559"/>
                    <a:pt x="324" y="556"/>
                    <a:pt x="342" y="551"/>
                  </a:cubicBezTo>
                  <a:cubicBezTo>
                    <a:pt x="468" y="515"/>
                    <a:pt x="540" y="367"/>
                    <a:pt x="500" y="218"/>
                  </a:cubicBezTo>
                  <a:cubicBezTo>
                    <a:pt x="465" y="86"/>
                    <a:pt x="359" y="0"/>
                    <a:pt x="24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Google Shape;176;p28">
              <a:extLst>
                <a:ext uri="{FF2B5EF4-FFF2-40B4-BE49-F238E27FC236}">
                  <a16:creationId xmlns:a16="http://schemas.microsoft.com/office/drawing/2014/main" id="{DB3EA680-4689-8D5A-4701-9679A1FD74B3}"/>
                </a:ext>
              </a:extLst>
            </p:cNvPr>
            <p:cNvSpPr/>
            <p:nvPr/>
          </p:nvSpPr>
          <p:spPr>
            <a:xfrm>
              <a:off x="1389000" y="461275"/>
              <a:ext cx="9025" cy="9325"/>
            </a:xfrm>
            <a:custGeom>
              <a:avLst/>
              <a:gdLst/>
              <a:ahLst/>
              <a:cxnLst/>
              <a:rect l="l" t="t" r="r" b="b"/>
              <a:pathLst>
                <a:path w="361" h="373" extrusionOk="0">
                  <a:moveTo>
                    <a:pt x="319" y="1"/>
                  </a:moveTo>
                  <a:cubicBezTo>
                    <a:pt x="294" y="1"/>
                    <a:pt x="271" y="63"/>
                    <a:pt x="163" y="139"/>
                  </a:cubicBezTo>
                  <a:cubicBezTo>
                    <a:pt x="113" y="170"/>
                    <a:pt x="59" y="197"/>
                    <a:pt x="5" y="211"/>
                  </a:cubicBezTo>
                  <a:cubicBezTo>
                    <a:pt x="1" y="265"/>
                    <a:pt x="104" y="373"/>
                    <a:pt x="104" y="373"/>
                  </a:cubicBezTo>
                  <a:cubicBezTo>
                    <a:pt x="311" y="287"/>
                    <a:pt x="361" y="17"/>
                    <a:pt x="329" y="4"/>
                  </a:cubicBezTo>
                  <a:cubicBezTo>
                    <a:pt x="326" y="2"/>
                    <a:pt x="323" y="1"/>
                    <a:pt x="319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Google Shape;177;p28">
              <a:extLst>
                <a:ext uri="{FF2B5EF4-FFF2-40B4-BE49-F238E27FC236}">
                  <a16:creationId xmlns:a16="http://schemas.microsoft.com/office/drawing/2014/main" id="{2AAC2659-AD3E-CF57-F523-D3F5FD7EA5DB}"/>
                </a:ext>
              </a:extLst>
            </p:cNvPr>
            <p:cNvSpPr/>
            <p:nvPr/>
          </p:nvSpPr>
          <p:spPr>
            <a:xfrm>
              <a:off x="1332775" y="472500"/>
              <a:ext cx="13175" cy="14050"/>
            </a:xfrm>
            <a:custGeom>
              <a:avLst/>
              <a:gdLst/>
              <a:ahLst/>
              <a:cxnLst/>
              <a:rect l="l" t="t" r="r" b="b"/>
              <a:pathLst>
                <a:path w="527" h="562" extrusionOk="0">
                  <a:moveTo>
                    <a:pt x="249" y="0"/>
                  </a:moveTo>
                  <a:cubicBezTo>
                    <a:pt x="235" y="0"/>
                    <a:pt x="222" y="2"/>
                    <a:pt x="208" y="5"/>
                  </a:cubicBezTo>
                  <a:cubicBezTo>
                    <a:pt x="82" y="27"/>
                    <a:pt x="1" y="176"/>
                    <a:pt x="32" y="324"/>
                  </a:cubicBezTo>
                  <a:cubicBezTo>
                    <a:pt x="57" y="463"/>
                    <a:pt x="166" y="561"/>
                    <a:pt x="284" y="561"/>
                  </a:cubicBezTo>
                  <a:cubicBezTo>
                    <a:pt x="296" y="561"/>
                    <a:pt x="308" y="560"/>
                    <a:pt x="320" y="558"/>
                  </a:cubicBezTo>
                  <a:cubicBezTo>
                    <a:pt x="446" y="531"/>
                    <a:pt x="527" y="387"/>
                    <a:pt x="495" y="234"/>
                  </a:cubicBezTo>
                  <a:cubicBezTo>
                    <a:pt x="471" y="97"/>
                    <a:pt x="365" y="0"/>
                    <a:pt x="24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Google Shape;178;p28">
              <a:extLst>
                <a:ext uri="{FF2B5EF4-FFF2-40B4-BE49-F238E27FC236}">
                  <a16:creationId xmlns:a16="http://schemas.microsoft.com/office/drawing/2014/main" id="{E63D99F8-80E1-8C51-6512-64FF91ABC85F}"/>
                </a:ext>
              </a:extLst>
            </p:cNvPr>
            <p:cNvSpPr/>
            <p:nvPr/>
          </p:nvSpPr>
          <p:spPr>
            <a:xfrm>
              <a:off x="1327500" y="473200"/>
              <a:ext cx="10825" cy="6075"/>
            </a:xfrm>
            <a:custGeom>
              <a:avLst/>
              <a:gdLst/>
              <a:ahLst/>
              <a:cxnLst/>
              <a:rect l="l" t="t" r="r" b="b"/>
              <a:pathLst>
                <a:path w="433" h="243" extrusionOk="0">
                  <a:moveTo>
                    <a:pt x="37" y="1"/>
                  </a:moveTo>
                  <a:cubicBezTo>
                    <a:pt x="31" y="1"/>
                    <a:pt x="26" y="3"/>
                    <a:pt x="23" y="8"/>
                  </a:cubicBezTo>
                  <a:cubicBezTo>
                    <a:pt x="1" y="34"/>
                    <a:pt x="157" y="243"/>
                    <a:pt x="368" y="243"/>
                  </a:cubicBezTo>
                  <a:cubicBezTo>
                    <a:pt x="374" y="243"/>
                    <a:pt x="381" y="242"/>
                    <a:pt x="387" y="242"/>
                  </a:cubicBezTo>
                  <a:cubicBezTo>
                    <a:pt x="387" y="242"/>
                    <a:pt x="432" y="94"/>
                    <a:pt x="405" y="53"/>
                  </a:cubicBezTo>
                  <a:lnTo>
                    <a:pt x="405" y="53"/>
                  </a:lnTo>
                  <a:cubicBezTo>
                    <a:pt x="369" y="59"/>
                    <a:pt x="333" y="62"/>
                    <a:pt x="297" y="62"/>
                  </a:cubicBezTo>
                  <a:cubicBezTo>
                    <a:pt x="274" y="62"/>
                    <a:pt x="252" y="61"/>
                    <a:pt x="230" y="58"/>
                  </a:cubicBezTo>
                  <a:cubicBezTo>
                    <a:pt x="113" y="39"/>
                    <a:pt x="62" y="1"/>
                    <a:pt x="3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Google Shape;179;p28">
              <a:extLst>
                <a:ext uri="{FF2B5EF4-FFF2-40B4-BE49-F238E27FC236}">
                  <a16:creationId xmlns:a16="http://schemas.microsoft.com/office/drawing/2014/main" id="{CC9FCA50-5548-0D20-8B0C-B0460E911EB2}"/>
                </a:ext>
              </a:extLst>
            </p:cNvPr>
            <p:cNvSpPr/>
            <p:nvPr/>
          </p:nvSpPr>
          <p:spPr>
            <a:xfrm>
              <a:off x="1355825" y="499725"/>
              <a:ext cx="24900" cy="8075"/>
            </a:xfrm>
            <a:custGeom>
              <a:avLst/>
              <a:gdLst/>
              <a:ahLst/>
              <a:cxnLst/>
              <a:rect l="l" t="t" r="r" b="b"/>
              <a:pathLst>
                <a:path w="996" h="323" extrusionOk="0">
                  <a:moveTo>
                    <a:pt x="579" y="0"/>
                  </a:moveTo>
                  <a:cubicBezTo>
                    <a:pt x="533" y="0"/>
                    <a:pt x="485" y="4"/>
                    <a:pt x="433" y="13"/>
                  </a:cubicBezTo>
                  <a:cubicBezTo>
                    <a:pt x="226" y="54"/>
                    <a:pt x="1" y="315"/>
                    <a:pt x="1" y="315"/>
                  </a:cubicBezTo>
                  <a:cubicBezTo>
                    <a:pt x="1" y="315"/>
                    <a:pt x="69" y="322"/>
                    <a:pt x="175" y="322"/>
                  </a:cubicBezTo>
                  <a:cubicBezTo>
                    <a:pt x="376" y="322"/>
                    <a:pt x="715" y="295"/>
                    <a:pt x="995" y="139"/>
                  </a:cubicBezTo>
                  <a:cubicBezTo>
                    <a:pt x="995" y="139"/>
                    <a:pt x="850" y="0"/>
                    <a:pt x="579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Google Shape;180;p28">
              <a:extLst>
                <a:ext uri="{FF2B5EF4-FFF2-40B4-BE49-F238E27FC236}">
                  <a16:creationId xmlns:a16="http://schemas.microsoft.com/office/drawing/2014/main" id="{161F3174-9303-73C4-2A75-657528E70BCE}"/>
                </a:ext>
              </a:extLst>
            </p:cNvPr>
            <p:cNvSpPr/>
            <p:nvPr/>
          </p:nvSpPr>
          <p:spPr>
            <a:xfrm>
              <a:off x="1356400" y="502750"/>
              <a:ext cx="25100" cy="11175"/>
            </a:xfrm>
            <a:custGeom>
              <a:avLst/>
              <a:gdLst/>
              <a:ahLst/>
              <a:cxnLst/>
              <a:rect l="l" t="t" r="r" b="b"/>
              <a:pathLst>
                <a:path w="1004" h="447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1003" y="0"/>
                    <a:pt x="434" y="207"/>
                    <a:pt x="117" y="207"/>
                  </a:cubicBezTo>
                  <a:cubicBezTo>
                    <a:pt x="73" y="207"/>
                    <a:pt x="33" y="203"/>
                    <a:pt x="0" y="194"/>
                  </a:cubicBezTo>
                  <a:lnTo>
                    <a:pt x="0" y="194"/>
                  </a:lnTo>
                  <a:cubicBezTo>
                    <a:pt x="0" y="194"/>
                    <a:pt x="165" y="447"/>
                    <a:pt x="459" y="447"/>
                  </a:cubicBezTo>
                  <a:cubicBezTo>
                    <a:pt x="484" y="447"/>
                    <a:pt x="509" y="445"/>
                    <a:pt x="536" y="441"/>
                  </a:cubicBezTo>
                  <a:cubicBezTo>
                    <a:pt x="770" y="410"/>
                    <a:pt x="959" y="230"/>
                    <a:pt x="1004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Google Shape;181;p28">
              <a:extLst>
                <a:ext uri="{FF2B5EF4-FFF2-40B4-BE49-F238E27FC236}">
                  <a16:creationId xmlns:a16="http://schemas.microsoft.com/office/drawing/2014/main" id="{F161A0C4-3E8C-1642-838C-4D81D97FF3CD}"/>
                </a:ext>
              </a:extLst>
            </p:cNvPr>
            <p:cNvSpPr/>
            <p:nvPr/>
          </p:nvSpPr>
          <p:spPr>
            <a:xfrm>
              <a:off x="1351550" y="499775"/>
              <a:ext cx="37825" cy="9400"/>
            </a:xfrm>
            <a:custGeom>
              <a:avLst/>
              <a:gdLst/>
              <a:ahLst/>
              <a:cxnLst/>
              <a:rect l="l" t="t" r="r" b="b"/>
              <a:pathLst>
                <a:path w="1513" h="376" extrusionOk="0">
                  <a:moveTo>
                    <a:pt x="1495" y="0"/>
                  </a:moveTo>
                  <a:cubicBezTo>
                    <a:pt x="1487" y="0"/>
                    <a:pt x="1478" y="4"/>
                    <a:pt x="1472" y="7"/>
                  </a:cubicBezTo>
                  <a:lnTo>
                    <a:pt x="1458" y="16"/>
                  </a:lnTo>
                  <a:lnTo>
                    <a:pt x="1418" y="34"/>
                  </a:lnTo>
                  <a:lnTo>
                    <a:pt x="1355" y="65"/>
                  </a:lnTo>
                  <a:lnTo>
                    <a:pt x="1265" y="106"/>
                  </a:lnTo>
                  <a:lnTo>
                    <a:pt x="1157" y="146"/>
                  </a:lnTo>
                  <a:lnTo>
                    <a:pt x="1027" y="191"/>
                  </a:lnTo>
                  <a:cubicBezTo>
                    <a:pt x="986" y="209"/>
                    <a:pt x="937" y="223"/>
                    <a:pt x="887" y="236"/>
                  </a:cubicBezTo>
                  <a:cubicBezTo>
                    <a:pt x="842" y="250"/>
                    <a:pt x="793" y="259"/>
                    <a:pt x="743" y="272"/>
                  </a:cubicBezTo>
                  <a:lnTo>
                    <a:pt x="703" y="286"/>
                  </a:lnTo>
                  <a:lnTo>
                    <a:pt x="689" y="286"/>
                  </a:lnTo>
                  <a:lnTo>
                    <a:pt x="671" y="290"/>
                  </a:lnTo>
                  <a:lnTo>
                    <a:pt x="595" y="308"/>
                  </a:lnTo>
                  <a:cubicBezTo>
                    <a:pt x="541" y="317"/>
                    <a:pt x="500" y="322"/>
                    <a:pt x="460" y="326"/>
                  </a:cubicBezTo>
                  <a:cubicBezTo>
                    <a:pt x="415" y="335"/>
                    <a:pt x="374" y="335"/>
                    <a:pt x="334" y="340"/>
                  </a:cubicBezTo>
                  <a:cubicBezTo>
                    <a:pt x="316" y="342"/>
                    <a:pt x="299" y="342"/>
                    <a:pt x="282" y="342"/>
                  </a:cubicBezTo>
                  <a:cubicBezTo>
                    <a:pt x="265" y="342"/>
                    <a:pt x="248" y="342"/>
                    <a:pt x="230" y="344"/>
                  </a:cubicBezTo>
                  <a:cubicBezTo>
                    <a:pt x="185" y="344"/>
                    <a:pt x="140" y="340"/>
                    <a:pt x="91" y="340"/>
                  </a:cubicBezTo>
                  <a:cubicBezTo>
                    <a:pt x="59" y="335"/>
                    <a:pt x="46" y="331"/>
                    <a:pt x="46" y="331"/>
                  </a:cubicBezTo>
                  <a:cubicBezTo>
                    <a:pt x="32" y="331"/>
                    <a:pt x="23" y="331"/>
                    <a:pt x="10" y="340"/>
                  </a:cubicBezTo>
                  <a:cubicBezTo>
                    <a:pt x="1" y="344"/>
                    <a:pt x="1" y="349"/>
                    <a:pt x="5" y="349"/>
                  </a:cubicBezTo>
                  <a:cubicBezTo>
                    <a:pt x="23" y="353"/>
                    <a:pt x="37" y="358"/>
                    <a:pt x="50" y="362"/>
                  </a:cubicBezTo>
                  <a:lnTo>
                    <a:pt x="109" y="367"/>
                  </a:lnTo>
                  <a:cubicBezTo>
                    <a:pt x="131" y="367"/>
                    <a:pt x="158" y="376"/>
                    <a:pt x="190" y="376"/>
                  </a:cubicBezTo>
                  <a:lnTo>
                    <a:pt x="298" y="376"/>
                  </a:lnTo>
                  <a:cubicBezTo>
                    <a:pt x="343" y="376"/>
                    <a:pt x="383" y="371"/>
                    <a:pt x="433" y="362"/>
                  </a:cubicBezTo>
                  <a:cubicBezTo>
                    <a:pt x="487" y="353"/>
                    <a:pt x="536" y="349"/>
                    <a:pt x="586" y="340"/>
                  </a:cubicBezTo>
                  <a:lnTo>
                    <a:pt x="662" y="326"/>
                  </a:lnTo>
                  <a:lnTo>
                    <a:pt x="680" y="322"/>
                  </a:lnTo>
                  <a:cubicBezTo>
                    <a:pt x="689" y="322"/>
                    <a:pt x="694" y="317"/>
                    <a:pt x="703" y="317"/>
                  </a:cubicBezTo>
                  <a:lnTo>
                    <a:pt x="743" y="304"/>
                  </a:lnTo>
                  <a:cubicBezTo>
                    <a:pt x="797" y="290"/>
                    <a:pt x="851" y="281"/>
                    <a:pt x="901" y="263"/>
                  </a:cubicBezTo>
                  <a:cubicBezTo>
                    <a:pt x="955" y="245"/>
                    <a:pt x="1004" y="232"/>
                    <a:pt x="1054" y="218"/>
                  </a:cubicBezTo>
                  <a:cubicBezTo>
                    <a:pt x="1103" y="200"/>
                    <a:pt x="1144" y="182"/>
                    <a:pt x="1189" y="164"/>
                  </a:cubicBezTo>
                  <a:lnTo>
                    <a:pt x="1301" y="119"/>
                  </a:lnTo>
                  <a:lnTo>
                    <a:pt x="1391" y="74"/>
                  </a:lnTo>
                  <a:lnTo>
                    <a:pt x="1454" y="43"/>
                  </a:lnTo>
                  <a:cubicBezTo>
                    <a:pt x="1485" y="20"/>
                    <a:pt x="1503" y="11"/>
                    <a:pt x="1503" y="11"/>
                  </a:cubicBezTo>
                  <a:cubicBezTo>
                    <a:pt x="1503" y="11"/>
                    <a:pt x="1512" y="2"/>
                    <a:pt x="1503" y="2"/>
                  </a:cubicBezTo>
                  <a:cubicBezTo>
                    <a:pt x="1501" y="1"/>
                    <a:pt x="1498" y="0"/>
                    <a:pt x="1495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Google Shape;182;p28">
              <a:extLst>
                <a:ext uri="{FF2B5EF4-FFF2-40B4-BE49-F238E27FC236}">
                  <a16:creationId xmlns:a16="http://schemas.microsoft.com/office/drawing/2014/main" id="{31CD4E74-6DFB-364A-2158-28048996FB5D}"/>
                </a:ext>
              </a:extLst>
            </p:cNvPr>
            <p:cNvSpPr/>
            <p:nvPr/>
          </p:nvSpPr>
          <p:spPr>
            <a:xfrm>
              <a:off x="1304025" y="398050"/>
              <a:ext cx="35650" cy="71650"/>
            </a:xfrm>
            <a:custGeom>
              <a:avLst/>
              <a:gdLst/>
              <a:ahLst/>
              <a:cxnLst/>
              <a:rect l="l" t="t" r="r" b="b"/>
              <a:pathLst>
                <a:path w="1426" h="2866" extrusionOk="0">
                  <a:moveTo>
                    <a:pt x="1375" y="1"/>
                  </a:moveTo>
                  <a:cubicBezTo>
                    <a:pt x="1354" y="1"/>
                    <a:pt x="1332" y="14"/>
                    <a:pt x="1326" y="41"/>
                  </a:cubicBezTo>
                  <a:cubicBezTo>
                    <a:pt x="1326" y="41"/>
                    <a:pt x="1317" y="86"/>
                    <a:pt x="1299" y="171"/>
                  </a:cubicBezTo>
                  <a:cubicBezTo>
                    <a:pt x="1286" y="256"/>
                    <a:pt x="1254" y="373"/>
                    <a:pt x="1223" y="517"/>
                  </a:cubicBezTo>
                  <a:cubicBezTo>
                    <a:pt x="1187" y="661"/>
                    <a:pt x="1142" y="828"/>
                    <a:pt x="1092" y="1003"/>
                  </a:cubicBezTo>
                  <a:cubicBezTo>
                    <a:pt x="1038" y="1179"/>
                    <a:pt x="980" y="1363"/>
                    <a:pt x="908" y="1543"/>
                  </a:cubicBezTo>
                  <a:cubicBezTo>
                    <a:pt x="840" y="1723"/>
                    <a:pt x="764" y="1894"/>
                    <a:pt x="674" y="2060"/>
                  </a:cubicBezTo>
                  <a:cubicBezTo>
                    <a:pt x="629" y="2137"/>
                    <a:pt x="588" y="2213"/>
                    <a:pt x="539" y="2281"/>
                  </a:cubicBezTo>
                  <a:cubicBezTo>
                    <a:pt x="498" y="2344"/>
                    <a:pt x="449" y="2407"/>
                    <a:pt x="399" y="2465"/>
                  </a:cubicBezTo>
                  <a:cubicBezTo>
                    <a:pt x="377" y="2492"/>
                    <a:pt x="354" y="2515"/>
                    <a:pt x="332" y="2542"/>
                  </a:cubicBezTo>
                  <a:lnTo>
                    <a:pt x="300" y="2573"/>
                  </a:lnTo>
                  <a:lnTo>
                    <a:pt x="264" y="2605"/>
                  </a:lnTo>
                  <a:cubicBezTo>
                    <a:pt x="233" y="2641"/>
                    <a:pt x="192" y="2672"/>
                    <a:pt x="152" y="2699"/>
                  </a:cubicBezTo>
                  <a:cubicBezTo>
                    <a:pt x="129" y="2722"/>
                    <a:pt x="102" y="2740"/>
                    <a:pt x="75" y="2758"/>
                  </a:cubicBezTo>
                  <a:lnTo>
                    <a:pt x="48" y="2776"/>
                  </a:lnTo>
                  <a:lnTo>
                    <a:pt x="44" y="2776"/>
                  </a:lnTo>
                  <a:cubicBezTo>
                    <a:pt x="1" y="2803"/>
                    <a:pt x="26" y="2865"/>
                    <a:pt x="70" y="2865"/>
                  </a:cubicBezTo>
                  <a:cubicBezTo>
                    <a:pt x="76" y="2865"/>
                    <a:pt x="82" y="2864"/>
                    <a:pt x="89" y="2861"/>
                  </a:cubicBezTo>
                  <a:lnTo>
                    <a:pt x="125" y="2843"/>
                  </a:lnTo>
                  <a:cubicBezTo>
                    <a:pt x="156" y="2830"/>
                    <a:pt x="188" y="2812"/>
                    <a:pt x="215" y="2794"/>
                  </a:cubicBezTo>
                  <a:cubicBezTo>
                    <a:pt x="264" y="2767"/>
                    <a:pt x="309" y="2735"/>
                    <a:pt x="350" y="2704"/>
                  </a:cubicBezTo>
                  <a:lnTo>
                    <a:pt x="390" y="2672"/>
                  </a:lnTo>
                  <a:lnTo>
                    <a:pt x="431" y="2641"/>
                  </a:lnTo>
                  <a:cubicBezTo>
                    <a:pt x="458" y="2614"/>
                    <a:pt x="485" y="2591"/>
                    <a:pt x="507" y="2564"/>
                  </a:cubicBezTo>
                  <a:cubicBezTo>
                    <a:pt x="566" y="2501"/>
                    <a:pt x="620" y="2438"/>
                    <a:pt x="669" y="2375"/>
                  </a:cubicBezTo>
                  <a:cubicBezTo>
                    <a:pt x="728" y="2299"/>
                    <a:pt x="777" y="2222"/>
                    <a:pt x="827" y="2146"/>
                  </a:cubicBezTo>
                  <a:cubicBezTo>
                    <a:pt x="926" y="1975"/>
                    <a:pt x="1011" y="1795"/>
                    <a:pt x="1083" y="1611"/>
                  </a:cubicBezTo>
                  <a:cubicBezTo>
                    <a:pt x="1151" y="1426"/>
                    <a:pt x="1214" y="1237"/>
                    <a:pt x="1263" y="1048"/>
                  </a:cubicBezTo>
                  <a:cubicBezTo>
                    <a:pt x="1313" y="868"/>
                    <a:pt x="1340" y="693"/>
                    <a:pt x="1367" y="544"/>
                  </a:cubicBezTo>
                  <a:cubicBezTo>
                    <a:pt x="1394" y="382"/>
                    <a:pt x="1412" y="216"/>
                    <a:pt x="1425" y="50"/>
                  </a:cubicBezTo>
                  <a:lnTo>
                    <a:pt x="1421" y="50"/>
                  </a:lnTo>
                  <a:cubicBezTo>
                    <a:pt x="1423" y="18"/>
                    <a:pt x="1399" y="1"/>
                    <a:pt x="1375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Google Shape;183;p28">
              <a:extLst>
                <a:ext uri="{FF2B5EF4-FFF2-40B4-BE49-F238E27FC236}">
                  <a16:creationId xmlns:a16="http://schemas.microsoft.com/office/drawing/2014/main" id="{805D78B7-B9AC-9974-1A79-5081C4B36B56}"/>
                </a:ext>
              </a:extLst>
            </p:cNvPr>
            <p:cNvSpPr/>
            <p:nvPr/>
          </p:nvSpPr>
          <p:spPr>
            <a:xfrm>
              <a:off x="1335950" y="396500"/>
              <a:ext cx="95150" cy="59250"/>
            </a:xfrm>
            <a:custGeom>
              <a:avLst/>
              <a:gdLst/>
              <a:ahLst/>
              <a:cxnLst/>
              <a:rect l="l" t="t" r="r" b="b"/>
              <a:pathLst>
                <a:path w="3806" h="2370" extrusionOk="0">
                  <a:moveTo>
                    <a:pt x="70" y="0"/>
                  </a:moveTo>
                  <a:cubicBezTo>
                    <a:pt x="35" y="0"/>
                    <a:pt x="1" y="41"/>
                    <a:pt x="27" y="80"/>
                  </a:cubicBezTo>
                  <a:lnTo>
                    <a:pt x="54" y="125"/>
                  </a:lnTo>
                  <a:lnTo>
                    <a:pt x="90" y="179"/>
                  </a:lnTo>
                  <a:cubicBezTo>
                    <a:pt x="103" y="201"/>
                    <a:pt x="117" y="224"/>
                    <a:pt x="135" y="251"/>
                  </a:cubicBezTo>
                  <a:cubicBezTo>
                    <a:pt x="171" y="300"/>
                    <a:pt x="211" y="363"/>
                    <a:pt x="265" y="435"/>
                  </a:cubicBezTo>
                  <a:cubicBezTo>
                    <a:pt x="314" y="507"/>
                    <a:pt x="373" y="584"/>
                    <a:pt x="445" y="669"/>
                  </a:cubicBezTo>
                  <a:cubicBezTo>
                    <a:pt x="512" y="750"/>
                    <a:pt x="589" y="840"/>
                    <a:pt x="674" y="930"/>
                  </a:cubicBezTo>
                  <a:lnTo>
                    <a:pt x="805" y="1070"/>
                  </a:lnTo>
                  <a:lnTo>
                    <a:pt x="949" y="1205"/>
                  </a:lnTo>
                  <a:cubicBezTo>
                    <a:pt x="998" y="1254"/>
                    <a:pt x="1048" y="1299"/>
                    <a:pt x="1102" y="1344"/>
                  </a:cubicBezTo>
                  <a:cubicBezTo>
                    <a:pt x="1156" y="1389"/>
                    <a:pt x="1210" y="1434"/>
                    <a:pt x="1264" y="1479"/>
                  </a:cubicBezTo>
                  <a:cubicBezTo>
                    <a:pt x="1376" y="1560"/>
                    <a:pt x="1489" y="1655"/>
                    <a:pt x="1615" y="1731"/>
                  </a:cubicBezTo>
                  <a:cubicBezTo>
                    <a:pt x="1678" y="1767"/>
                    <a:pt x="1736" y="1812"/>
                    <a:pt x="1799" y="1848"/>
                  </a:cubicBezTo>
                  <a:lnTo>
                    <a:pt x="1983" y="1951"/>
                  </a:lnTo>
                  <a:cubicBezTo>
                    <a:pt x="2046" y="1987"/>
                    <a:pt x="2109" y="2019"/>
                    <a:pt x="2177" y="2046"/>
                  </a:cubicBezTo>
                  <a:lnTo>
                    <a:pt x="2366" y="2127"/>
                  </a:lnTo>
                  <a:cubicBezTo>
                    <a:pt x="2496" y="2172"/>
                    <a:pt x="2618" y="2221"/>
                    <a:pt x="2739" y="2248"/>
                  </a:cubicBezTo>
                  <a:cubicBezTo>
                    <a:pt x="2861" y="2275"/>
                    <a:pt x="2973" y="2311"/>
                    <a:pt x="3077" y="2329"/>
                  </a:cubicBezTo>
                  <a:cubicBezTo>
                    <a:pt x="3185" y="2343"/>
                    <a:pt x="3284" y="2352"/>
                    <a:pt x="3374" y="2361"/>
                  </a:cubicBezTo>
                  <a:cubicBezTo>
                    <a:pt x="3446" y="2370"/>
                    <a:pt x="3522" y="2370"/>
                    <a:pt x="3598" y="2370"/>
                  </a:cubicBezTo>
                  <a:lnTo>
                    <a:pt x="3792" y="2370"/>
                  </a:lnTo>
                  <a:cubicBezTo>
                    <a:pt x="3801" y="2370"/>
                    <a:pt x="3805" y="2365"/>
                    <a:pt x="3805" y="2361"/>
                  </a:cubicBezTo>
                  <a:cubicBezTo>
                    <a:pt x="3805" y="2352"/>
                    <a:pt x="3801" y="2347"/>
                    <a:pt x="3796" y="2347"/>
                  </a:cubicBezTo>
                  <a:lnTo>
                    <a:pt x="3603" y="2320"/>
                  </a:lnTo>
                  <a:cubicBezTo>
                    <a:pt x="3526" y="2316"/>
                    <a:pt x="3455" y="2302"/>
                    <a:pt x="3383" y="2289"/>
                  </a:cubicBezTo>
                  <a:cubicBezTo>
                    <a:pt x="3297" y="2271"/>
                    <a:pt x="3203" y="2257"/>
                    <a:pt x="3099" y="2230"/>
                  </a:cubicBezTo>
                  <a:cubicBezTo>
                    <a:pt x="3000" y="2199"/>
                    <a:pt x="2888" y="2167"/>
                    <a:pt x="2775" y="2127"/>
                  </a:cubicBezTo>
                  <a:cubicBezTo>
                    <a:pt x="2663" y="2086"/>
                    <a:pt x="2546" y="2032"/>
                    <a:pt x="2424" y="1987"/>
                  </a:cubicBezTo>
                  <a:cubicBezTo>
                    <a:pt x="2312" y="1924"/>
                    <a:pt x="2186" y="1870"/>
                    <a:pt x="2069" y="1798"/>
                  </a:cubicBezTo>
                  <a:lnTo>
                    <a:pt x="1889" y="1695"/>
                  </a:lnTo>
                  <a:cubicBezTo>
                    <a:pt x="1831" y="1659"/>
                    <a:pt x="1772" y="1619"/>
                    <a:pt x="1718" y="1578"/>
                  </a:cubicBezTo>
                  <a:cubicBezTo>
                    <a:pt x="1597" y="1502"/>
                    <a:pt x="1489" y="1416"/>
                    <a:pt x="1381" y="1331"/>
                  </a:cubicBezTo>
                  <a:cubicBezTo>
                    <a:pt x="1327" y="1290"/>
                    <a:pt x="1273" y="1245"/>
                    <a:pt x="1223" y="1200"/>
                  </a:cubicBezTo>
                  <a:cubicBezTo>
                    <a:pt x="1169" y="1155"/>
                    <a:pt x="1120" y="1115"/>
                    <a:pt x="1070" y="1070"/>
                  </a:cubicBezTo>
                  <a:lnTo>
                    <a:pt x="931" y="939"/>
                  </a:lnTo>
                  <a:lnTo>
                    <a:pt x="796" y="809"/>
                  </a:lnTo>
                  <a:cubicBezTo>
                    <a:pt x="710" y="723"/>
                    <a:pt x="634" y="642"/>
                    <a:pt x="562" y="561"/>
                  </a:cubicBezTo>
                  <a:cubicBezTo>
                    <a:pt x="490" y="485"/>
                    <a:pt x="427" y="413"/>
                    <a:pt x="368" y="350"/>
                  </a:cubicBezTo>
                  <a:cubicBezTo>
                    <a:pt x="314" y="287"/>
                    <a:pt x="270" y="228"/>
                    <a:pt x="229" y="179"/>
                  </a:cubicBezTo>
                  <a:lnTo>
                    <a:pt x="139" y="67"/>
                  </a:lnTo>
                  <a:lnTo>
                    <a:pt x="108" y="26"/>
                  </a:lnTo>
                  <a:lnTo>
                    <a:pt x="108" y="22"/>
                  </a:lnTo>
                  <a:cubicBezTo>
                    <a:pt x="97" y="6"/>
                    <a:pt x="84" y="0"/>
                    <a:pt x="7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Google Shape;184;p28">
              <a:extLst>
                <a:ext uri="{FF2B5EF4-FFF2-40B4-BE49-F238E27FC236}">
                  <a16:creationId xmlns:a16="http://schemas.microsoft.com/office/drawing/2014/main" id="{F6152C7C-FDC4-D2CA-0654-B82FE2D84519}"/>
                </a:ext>
              </a:extLst>
            </p:cNvPr>
            <p:cNvSpPr/>
            <p:nvPr/>
          </p:nvSpPr>
          <p:spPr>
            <a:xfrm>
              <a:off x="1322325" y="450275"/>
              <a:ext cx="20500" cy="14800"/>
            </a:xfrm>
            <a:custGeom>
              <a:avLst/>
              <a:gdLst/>
              <a:ahLst/>
              <a:cxnLst/>
              <a:rect l="l" t="t" r="r" b="b"/>
              <a:pathLst>
                <a:path w="820" h="592" extrusionOk="0">
                  <a:moveTo>
                    <a:pt x="517" y="1"/>
                  </a:moveTo>
                  <a:cubicBezTo>
                    <a:pt x="434" y="1"/>
                    <a:pt x="336" y="25"/>
                    <a:pt x="243" y="93"/>
                  </a:cubicBezTo>
                  <a:cubicBezTo>
                    <a:pt x="36" y="241"/>
                    <a:pt x="0" y="511"/>
                    <a:pt x="59" y="570"/>
                  </a:cubicBezTo>
                  <a:cubicBezTo>
                    <a:pt x="73" y="585"/>
                    <a:pt x="87" y="592"/>
                    <a:pt x="102" y="592"/>
                  </a:cubicBezTo>
                  <a:cubicBezTo>
                    <a:pt x="157" y="592"/>
                    <a:pt x="224" y="501"/>
                    <a:pt x="369" y="412"/>
                  </a:cubicBezTo>
                  <a:cubicBezTo>
                    <a:pt x="599" y="273"/>
                    <a:pt x="819" y="255"/>
                    <a:pt x="734" y="84"/>
                  </a:cubicBezTo>
                  <a:cubicBezTo>
                    <a:pt x="713" y="43"/>
                    <a:pt x="627" y="1"/>
                    <a:pt x="51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Google Shape;185;p28">
              <a:extLst>
                <a:ext uri="{FF2B5EF4-FFF2-40B4-BE49-F238E27FC236}">
                  <a16:creationId xmlns:a16="http://schemas.microsoft.com/office/drawing/2014/main" id="{1A8BB8C1-351F-9079-D772-03383E3696EB}"/>
                </a:ext>
              </a:extLst>
            </p:cNvPr>
            <p:cNvSpPr/>
            <p:nvPr/>
          </p:nvSpPr>
          <p:spPr>
            <a:xfrm>
              <a:off x="1377800" y="442625"/>
              <a:ext cx="21250" cy="10175"/>
            </a:xfrm>
            <a:custGeom>
              <a:avLst/>
              <a:gdLst/>
              <a:ahLst/>
              <a:cxnLst/>
              <a:rect l="l" t="t" r="r" b="b"/>
              <a:pathLst>
                <a:path w="850" h="407" extrusionOk="0">
                  <a:moveTo>
                    <a:pt x="368" y="0"/>
                  </a:moveTo>
                  <a:cubicBezTo>
                    <a:pt x="149" y="0"/>
                    <a:pt x="4" y="147"/>
                    <a:pt x="4" y="219"/>
                  </a:cubicBezTo>
                  <a:cubicBezTo>
                    <a:pt x="1" y="335"/>
                    <a:pt x="79" y="349"/>
                    <a:pt x="203" y="349"/>
                  </a:cubicBezTo>
                  <a:cubicBezTo>
                    <a:pt x="243" y="349"/>
                    <a:pt x="289" y="348"/>
                    <a:pt x="338" y="348"/>
                  </a:cubicBezTo>
                  <a:cubicBezTo>
                    <a:pt x="383" y="348"/>
                    <a:pt x="431" y="349"/>
                    <a:pt x="480" y="354"/>
                  </a:cubicBezTo>
                  <a:cubicBezTo>
                    <a:pt x="619" y="366"/>
                    <a:pt x="713" y="407"/>
                    <a:pt x="769" y="407"/>
                  </a:cubicBezTo>
                  <a:cubicBezTo>
                    <a:pt x="799" y="407"/>
                    <a:pt x="818" y="395"/>
                    <a:pt x="827" y="363"/>
                  </a:cubicBezTo>
                  <a:cubicBezTo>
                    <a:pt x="849" y="282"/>
                    <a:pt x="705" y="52"/>
                    <a:pt x="453" y="7"/>
                  </a:cubicBezTo>
                  <a:cubicBezTo>
                    <a:pt x="424" y="2"/>
                    <a:pt x="396" y="0"/>
                    <a:pt x="368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Google Shape;186;p28">
              <a:extLst>
                <a:ext uri="{FF2B5EF4-FFF2-40B4-BE49-F238E27FC236}">
                  <a16:creationId xmlns:a16="http://schemas.microsoft.com/office/drawing/2014/main" id="{CF32FF3C-58DE-B7B9-88EF-0F3914685110}"/>
                </a:ext>
              </a:extLst>
            </p:cNvPr>
            <p:cNvSpPr/>
            <p:nvPr/>
          </p:nvSpPr>
          <p:spPr>
            <a:xfrm>
              <a:off x="1202175" y="265650"/>
              <a:ext cx="31325" cy="53250"/>
            </a:xfrm>
            <a:custGeom>
              <a:avLst/>
              <a:gdLst/>
              <a:ahLst/>
              <a:cxnLst/>
              <a:rect l="l" t="t" r="r" b="b"/>
              <a:pathLst>
                <a:path w="1253" h="2130" extrusionOk="0">
                  <a:moveTo>
                    <a:pt x="62" y="0"/>
                  </a:moveTo>
                  <a:cubicBezTo>
                    <a:pt x="21" y="0"/>
                    <a:pt x="0" y="67"/>
                    <a:pt x="47" y="87"/>
                  </a:cubicBezTo>
                  <a:cubicBezTo>
                    <a:pt x="591" y="316"/>
                    <a:pt x="1153" y="2080"/>
                    <a:pt x="1158" y="2098"/>
                  </a:cubicBezTo>
                  <a:cubicBezTo>
                    <a:pt x="1162" y="2116"/>
                    <a:pt x="1180" y="2129"/>
                    <a:pt x="1203" y="2129"/>
                  </a:cubicBezTo>
                  <a:cubicBezTo>
                    <a:pt x="1207" y="2129"/>
                    <a:pt x="1212" y="2125"/>
                    <a:pt x="1216" y="2125"/>
                  </a:cubicBezTo>
                  <a:cubicBezTo>
                    <a:pt x="1239" y="2116"/>
                    <a:pt x="1252" y="2093"/>
                    <a:pt x="1248" y="2071"/>
                  </a:cubicBezTo>
                  <a:cubicBezTo>
                    <a:pt x="1221" y="1994"/>
                    <a:pt x="668" y="249"/>
                    <a:pt x="83" y="6"/>
                  </a:cubicBez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Google Shape;187;p28">
              <a:extLst>
                <a:ext uri="{FF2B5EF4-FFF2-40B4-BE49-F238E27FC236}">
                  <a16:creationId xmlns:a16="http://schemas.microsoft.com/office/drawing/2014/main" id="{538C0E1F-7A40-CE0A-706C-A8C671C4B581}"/>
                </a:ext>
              </a:extLst>
            </p:cNvPr>
            <p:cNvSpPr/>
            <p:nvPr/>
          </p:nvSpPr>
          <p:spPr>
            <a:xfrm>
              <a:off x="1113925" y="251550"/>
              <a:ext cx="50525" cy="20325"/>
            </a:xfrm>
            <a:custGeom>
              <a:avLst/>
              <a:gdLst/>
              <a:ahLst/>
              <a:cxnLst/>
              <a:rect l="l" t="t" r="r" b="b"/>
              <a:pathLst>
                <a:path w="2021" h="813" extrusionOk="0">
                  <a:moveTo>
                    <a:pt x="308" y="0"/>
                  </a:moveTo>
                  <a:cubicBezTo>
                    <a:pt x="270" y="0"/>
                    <a:pt x="232" y="8"/>
                    <a:pt x="198" y="25"/>
                  </a:cubicBezTo>
                  <a:cubicBezTo>
                    <a:pt x="153" y="43"/>
                    <a:pt x="117" y="70"/>
                    <a:pt x="86" y="106"/>
                  </a:cubicBezTo>
                  <a:cubicBezTo>
                    <a:pt x="50" y="142"/>
                    <a:pt x="23" y="187"/>
                    <a:pt x="9" y="241"/>
                  </a:cubicBezTo>
                  <a:lnTo>
                    <a:pt x="5" y="268"/>
                  </a:lnTo>
                  <a:lnTo>
                    <a:pt x="5" y="277"/>
                  </a:lnTo>
                  <a:lnTo>
                    <a:pt x="5" y="282"/>
                  </a:lnTo>
                  <a:lnTo>
                    <a:pt x="5" y="291"/>
                  </a:lnTo>
                  <a:lnTo>
                    <a:pt x="5" y="304"/>
                  </a:lnTo>
                  <a:cubicBezTo>
                    <a:pt x="0" y="327"/>
                    <a:pt x="0" y="349"/>
                    <a:pt x="5" y="372"/>
                  </a:cubicBezTo>
                  <a:cubicBezTo>
                    <a:pt x="5" y="421"/>
                    <a:pt x="14" y="471"/>
                    <a:pt x="27" y="520"/>
                  </a:cubicBezTo>
                  <a:cubicBezTo>
                    <a:pt x="50" y="574"/>
                    <a:pt x="81" y="619"/>
                    <a:pt x="126" y="660"/>
                  </a:cubicBezTo>
                  <a:cubicBezTo>
                    <a:pt x="167" y="691"/>
                    <a:pt x="212" y="723"/>
                    <a:pt x="261" y="741"/>
                  </a:cubicBezTo>
                  <a:cubicBezTo>
                    <a:pt x="351" y="777"/>
                    <a:pt x="450" y="795"/>
                    <a:pt x="545" y="804"/>
                  </a:cubicBezTo>
                  <a:cubicBezTo>
                    <a:pt x="594" y="808"/>
                    <a:pt x="644" y="813"/>
                    <a:pt x="684" y="813"/>
                  </a:cubicBezTo>
                  <a:lnTo>
                    <a:pt x="756" y="813"/>
                  </a:lnTo>
                  <a:lnTo>
                    <a:pt x="819" y="808"/>
                  </a:lnTo>
                  <a:lnTo>
                    <a:pt x="1080" y="799"/>
                  </a:lnTo>
                  <a:cubicBezTo>
                    <a:pt x="1166" y="795"/>
                    <a:pt x="1246" y="795"/>
                    <a:pt x="1323" y="781"/>
                  </a:cubicBezTo>
                  <a:lnTo>
                    <a:pt x="1543" y="750"/>
                  </a:lnTo>
                  <a:cubicBezTo>
                    <a:pt x="1602" y="741"/>
                    <a:pt x="1665" y="732"/>
                    <a:pt x="1723" y="718"/>
                  </a:cubicBezTo>
                  <a:lnTo>
                    <a:pt x="1867" y="682"/>
                  </a:lnTo>
                  <a:cubicBezTo>
                    <a:pt x="1894" y="673"/>
                    <a:pt x="1926" y="664"/>
                    <a:pt x="1953" y="655"/>
                  </a:cubicBezTo>
                  <a:lnTo>
                    <a:pt x="1984" y="646"/>
                  </a:lnTo>
                  <a:cubicBezTo>
                    <a:pt x="2007" y="637"/>
                    <a:pt x="2020" y="615"/>
                    <a:pt x="2016" y="592"/>
                  </a:cubicBezTo>
                  <a:cubicBezTo>
                    <a:pt x="2012" y="568"/>
                    <a:pt x="1990" y="551"/>
                    <a:pt x="1969" y="551"/>
                  </a:cubicBezTo>
                  <a:cubicBezTo>
                    <a:pt x="1966" y="551"/>
                    <a:pt x="1964" y="551"/>
                    <a:pt x="1962" y="552"/>
                  </a:cubicBezTo>
                  <a:lnTo>
                    <a:pt x="1926" y="561"/>
                  </a:lnTo>
                  <a:cubicBezTo>
                    <a:pt x="1899" y="565"/>
                    <a:pt x="1867" y="570"/>
                    <a:pt x="1840" y="574"/>
                  </a:cubicBezTo>
                  <a:lnTo>
                    <a:pt x="1705" y="592"/>
                  </a:lnTo>
                  <a:cubicBezTo>
                    <a:pt x="1651" y="601"/>
                    <a:pt x="1588" y="601"/>
                    <a:pt x="1525" y="606"/>
                  </a:cubicBezTo>
                  <a:lnTo>
                    <a:pt x="1314" y="624"/>
                  </a:lnTo>
                  <a:cubicBezTo>
                    <a:pt x="1288" y="625"/>
                    <a:pt x="1262" y="626"/>
                    <a:pt x="1236" y="626"/>
                  </a:cubicBezTo>
                  <a:cubicBezTo>
                    <a:pt x="1183" y="626"/>
                    <a:pt x="1130" y="624"/>
                    <a:pt x="1076" y="624"/>
                  </a:cubicBezTo>
                  <a:lnTo>
                    <a:pt x="819" y="628"/>
                  </a:lnTo>
                  <a:lnTo>
                    <a:pt x="689" y="628"/>
                  </a:lnTo>
                  <a:cubicBezTo>
                    <a:pt x="644" y="628"/>
                    <a:pt x="603" y="624"/>
                    <a:pt x="563" y="619"/>
                  </a:cubicBezTo>
                  <a:cubicBezTo>
                    <a:pt x="482" y="615"/>
                    <a:pt x="401" y="597"/>
                    <a:pt x="329" y="574"/>
                  </a:cubicBezTo>
                  <a:cubicBezTo>
                    <a:pt x="293" y="561"/>
                    <a:pt x="266" y="543"/>
                    <a:pt x="239" y="525"/>
                  </a:cubicBezTo>
                  <a:cubicBezTo>
                    <a:pt x="216" y="507"/>
                    <a:pt x="198" y="480"/>
                    <a:pt x="189" y="457"/>
                  </a:cubicBezTo>
                  <a:cubicBezTo>
                    <a:pt x="176" y="426"/>
                    <a:pt x="167" y="394"/>
                    <a:pt x="167" y="363"/>
                  </a:cubicBezTo>
                  <a:lnTo>
                    <a:pt x="167" y="309"/>
                  </a:lnTo>
                  <a:lnTo>
                    <a:pt x="167" y="295"/>
                  </a:lnTo>
                  <a:lnTo>
                    <a:pt x="167" y="291"/>
                  </a:lnTo>
                  <a:lnTo>
                    <a:pt x="171" y="259"/>
                  </a:lnTo>
                  <a:cubicBezTo>
                    <a:pt x="176" y="241"/>
                    <a:pt x="189" y="219"/>
                    <a:pt x="203" y="205"/>
                  </a:cubicBezTo>
                  <a:cubicBezTo>
                    <a:pt x="216" y="183"/>
                    <a:pt x="234" y="169"/>
                    <a:pt x="257" y="156"/>
                  </a:cubicBezTo>
                  <a:cubicBezTo>
                    <a:pt x="281" y="144"/>
                    <a:pt x="309" y="138"/>
                    <a:pt x="335" y="138"/>
                  </a:cubicBezTo>
                  <a:cubicBezTo>
                    <a:pt x="349" y="138"/>
                    <a:pt x="362" y="139"/>
                    <a:pt x="374" y="142"/>
                  </a:cubicBezTo>
                  <a:cubicBezTo>
                    <a:pt x="405" y="160"/>
                    <a:pt x="428" y="183"/>
                    <a:pt x="441" y="210"/>
                  </a:cubicBezTo>
                  <a:cubicBezTo>
                    <a:pt x="446" y="228"/>
                    <a:pt x="446" y="241"/>
                    <a:pt x="455" y="255"/>
                  </a:cubicBezTo>
                  <a:cubicBezTo>
                    <a:pt x="459" y="264"/>
                    <a:pt x="459" y="277"/>
                    <a:pt x="459" y="286"/>
                  </a:cubicBezTo>
                  <a:cubicBezTo>
                    <a:pt x="464" y="304"/>
                    <a:pt x="464" y="313"/>
                    <a:pt x="464" y="313"/>
                  </a:cubicBezTo>
                  <a:lnTo>
                    <a:pt x="464" y="322"/>
                  </a:lnTo>
                  <a:cubicBezTo>
                    <a:pt x="470" y="347"/>
                    <a:pt x="491" y="359"/>
                    <a:pt x="513" y="359"/>
                  </a:cubicBezTo>
                  <a:cubicBezTo>
                    <a:pt x="538" y="359"/>
                    <a:pt x="563" y="342"/>
                    <a:pt x="563" y="313"/>
                  </a:cubicBezTo>
                  <a:lnTo>
                    <a:pt x="563" y="277"/>
                  </a:lnTo>
                  <a:cubicBezTo>
                    <a:pt x="563" y="241"/>
                    <a:pt x="554" y="205"/>
                    <a:pt x="545" y="174"/>
                  </a:cubicBezTo>
                  <a:cubicBezTo>
                    <a:pt x="527" y="111"/>
                    <a:pt x="486" y="61"/>
                    <a:pt x="432" y="30"/>
                  </a:cubicBezTo>
                  <a:cubicBezTo>
                    <a:pt x="394" y="11"/>
                    <a:pt x="351" y="0"/>
                    <a:pt x="308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Google Shape;188;p28">
              <a:extLst>
                <a:ext uri="{FF2B5EF4-FFF2-40B4-BE49-F238E27FC236}">
                  <a16:creationId xmlns:a16="http://schemas.microsoft.com/office/drawing/2014/main" id="{42A3FD21-6BA5-1D8F-23DA-7DE2AC07E0CD}"/>
                </a:ext>
              </a:extLst>
            </p:cNvPr>
            <p:cNvSpPr/>
            <p:nvPr/>
          </p:nvSpPr>
          <p:spPr>
            <a:xfrm>
              <a:off x="1171625" y="251500"/>
              <a:ext cx="50400" cy="20275"/>
            </a:xfrm>
            <a:custGeom>
              <a:avLst/>
              <a:gdLst/>
              <a:ahLst/>
              <a:cxnLst/>
              <a:rect l="l" t="t" r="r" b="b"/>
              <a:pathLst>
                <a:path w="2016" h="811" extrusionOk="0">
                  <a:moveTo>
                    <a:pt x="1709" y="1"/>
                  </a:moveTo>
                  <a:cubicBezTo>
                    <a:pt x="1667" y="1"/>
                    <a:pt x="1625" y="11"/>
                    <a:pt x="1588" y="32"/>
                  </a:cubicBezTo>
                  <a:cubicBezTo>
                    <a:pt x="1534" y="63"/>
                    <a:pt x="1494" y="113"/>
                    <a:pt x="1476" y="171"/>
                  </a:cubicBezTo>
                  <a:cubicBezTo>
                    <a:pt x="1467" y="207"/>
                    <a:pt x="1462" y="243"/>
                    <a:pt x="1462" y="275"/>
                  </a:cubicBezTo>
                  <a:lnTo>
                    <a:pt x="1462" y="311"/>
                  </a:lnTo>
                  <a:cubicBezTo>
                    <a:pt x="1460" y="343"/>
                    <a:pt x="1484" y="360"/>
                    <a:pt x="1509" y="360"/>
                  </a:cubicBezTo>
                  <a:cubicBezTo>
                    <a:pt x="1530" y="360"/>
                    <a:pt x="1551" y="349"/>
                    <a:pt x="1557" y="324"/>
                  </a:cubicBezTo>
                  <a:lnTo>
                    <a:pt x="1557" y="315"/>
                  </a:lnTo>
                  <a:lnTo>
                    <a:pt x="1561" y="288"/>
                  </a:lnTo>
                  <a:cubicBezTo>
                    <a:pt x="1561" y="279"/>
                    <a:pt x="1561" y="266"/>
                    <a:pt x="1566" y="252"/>
                  </a:cubicBezTo>
                  <a:cubicBezTo>
                    <a:pt x="1570" y="243"/>
                    <a:pt x="1579" y="230"/>
                    <a:pt x="1584" y="212"/>
                  </a:cubicBezTo>
                  <a:cubicBezTo>
                    <a:pt x="1593" y="185"/>
                    <a:pt x="1615" y="158"/>
                    <a:pt x="1647" y="144"/>
                  </a:cubicBezTo>
                  <a:cubicBezTo>
                    <a:pt x="1660" y="139"/>
                    <a:pt x="1675" y="137"/>
                    <a:pt x="1690" y="137"/>
                  </a:cubicBezTo>
                  <a:cubicBezTo>
                    <a:pt x="1715" y="137"/>
                    <a:pt x="1741" y="144"/>
                    <a:pt x="1764" y="158"/>
                  </a:cubicBezTo>
                  <a:cubicBezTo>
                    <a:pt x="1786" y="171"/>
                    <a:pt x="1804" y="185"/>
                    <a:pt x="1818" y="203"/>
                  </a:cubicBezTo>
                  <a:cubicBezTo>
                    <a:pt x="1831" y="221"/>
                    <a:pt x="1845" y="239"/>
                    <a:pt x="1849" y="261"/>
                  </a:cubicBezTo>
                  <a:lnTo>
                    <a:pt x="1854" y="288"/>
                  </a:lnTo>
                  <a:lnTo>
                    <a:pt x="1854" y="297"/>
                  </a:lnTo>
                  <a:lnTo>
                    <a:pt x="1854" y="306"/>
                  </a:lnTo>
                  <a:cubicBezTo>
                    <a:pt x="1854" y="329"/>
                    <a:pt x="1854" y="347"/>
                    <a:pt x="1854" y="365"/>
                  </a:cubicBezTo>
                  <a:cubicBezTo>
                    <a:pt x="1854" y="396"/>
                    <a:pt x="1845" y="428"/>
                    <a:pt x="1836" y="455"/>
                  </a:cubicBezTo>
                  <a:cubicBezTo>
                    <a:pt x="1822" y="482"/>
                    <a:pt x="1804" y="504"/>
                    <a:pt x="1782" y="527"/>
                  </a:cubicBezTo>
                  <a:cubicBezTo>
                    <a:pt x="1755" y="545"/>
                    <a:pt x="1728" y="563"/>
                    <a:pt x="1696" y="572"/>
                  </a:cubicBezTo>
                  <a:cubicBezTo>
                    <a:pt x="1620" y="599"/>
                    <a:pt x="1539" y="617"/>
                    <a:pt x="1462" y="621"/>
                  </a:cubicBezTo>
                  <a:cubicBezTo>
                    <a:pt x="1417" y="626"/>
                    <a:pt x="1377" y="630"/>
                    <a:pt x="1332" y="630"/>
                  </a:cubicBezTo>
                  <a:lnTo>
                    <a:pt x="1201" y="630"/>
                  </a:lnTo>
                  <a:lnTo>
                    <a:pt x="949" y="626"/>
                  </a:lnTo>
                  <a:cubicBezTo>
                    <a:pt x="892" y="626"/>
                    <a:pt x="837" y="628"/>
                    <a:pt x="786" y="628"/>
                  </a:cubicBezTo>
                  <a:cubicBezTo>
                    <a:pt x="760" y="628"/>
                    <a:pt x="735" y="627"/>
                    <a:pt x="711" y="626"/>
                  </a:cubicBezTo>
                  <a:lnTo>
                    <a:pt x="499" y="608"/>
                  </a:lnTo>
                  <a:cubicBezTo>
                    <a:pt x="432" y="603"/>
                    <a:pt x="369" y="603"/>
                    <a:pt x="320" y="594"/>
                  </a:cubicBezTo>
                  <a:lnTo>
                    <a:pt x="185" y="576"/>
                  </a:lnTo>
                  <a:cubicBezTo>
                    <a:pt x="153" y="572"/>
                    <a:pt x="122" y="567"/>
                    <a:pt x="95" y="563"/>
                  </a:cubicBezTo>
                  <a:lnTo>
                    <a:pt x="63" y="554"/>
                  </a:lnTo>
                  <a:cubicBezTo>
                    <a:pt x="60" y="553"/>
                    <a:pt x="57" y="553"/>
                    <a:pt x="54" y="553"/>
                  </a:cubicBezTo>
                  <a:cubicBezTo>
                    <a:pt x="34" y="553"/>
                    <a:pt x="13" y="566"/>
                    <a:pt x="9" y="585"/>
                  </a:cubicBezTo>
                  <a:cubicBezTo>
                    <a:pt x="0" y="612"/>
                    <a:pt x="14" y="639"/>
                    <a:pt x="36" y="648"/>
                  </a:cubicBezTo>
                  <a:lnTo>
                    <a:pt x="68" y="657"/>
                  </a:lnTo>
                  <a:cubicBezTo>
                    <a:pt x="95" y="671"/>
                    <a:pt x="126" y="680"/>
                    <a:pt x="158" y="684"/>
                  </a:cubicBezTo>
                  <a:lnTo>
                    <a:pt x="297" y="720"/>
                  </a:lnTo>
                  <a:cubicBezTo>
                    <a:pt x="356" y="738"/>
                    <a:pt x="419" y="747"/>
                    <a:pt x="481" y="756"/>
                  </a:cubicBezTo>
                  <a:lnTo>
                    <a:pt x="697" y="783"/>
                  </a:lnTo>
                  <a:cubicBezTo>
                    <a:pt x="774" y="797"/>
                    <a:pt x="859" y="797"/>
                    <a:pt x="945" y="801"/>
                  </a:cubicBezTo>
                  <a:lnTo>
                    <a:pt x="1206" y="810"/>
                  </a:lnTo>
                  <a:lnTo>
                    <a:pt x="1341" y="810"/>
                  </a:lnTo>
                  <a:cubicBezTo>
                    <a:pt x="1386" y="810"/>
                    <a:pt x="1431" y="810"/>
                    <a:pt x="1480" y="806"/>
                  </a:cubicBezTo>
                  <a:cubicBezTo>
                    <a:pt x="1575" y="797"/>
                    <a:pt x="1674" y="774"/>
                    <a:pt x="1764" y="743"/>
                  </a:cubicBezTo>
                  <a:cubicBezTo>
                    <a:pt x="1809" y="720"/>
                    <a:pt x="1854" y="693"/>
                    <a:pt x="1894" y="662"/>
                  </a:cubicBezTo>
                  <a:cubicBezTo>
                    <a:pt x="1935" y="621"/>
                    <a:pt x="1966" y="576"/>
                    <a:pt x="1989" y="522"/>
                  </a:cubicBezTo>
                  <a:cubicBezTo>
                    <a:pt x="2007" y="477"/>
                    <a:pt x="2016" y="423"/>
                    <a:pt x="2016" y="374"/>
                  </a:cubicBezTo>
                  <a:cubicBezTo>
                    <a:pt x="2016" y="351"/>
                    <a:pt x="2016" y="329"/>
                    <a:pt x="2016" y="311"/>
                  </a:cubicBezTo>
                  <a:lnTo>
                    <a:pt x="2016" y="288"/>
                  </a:lnTo>
                  <a:lnTo>
                    <a:pt x="2016" y="279"/>
                  </a:lnTo>
                  <a:lnTo>
                    <a:pt x="2016" y="275"/>
                  </a:lnTo>
                  <a:lnTo>
                    <a:pt x="2016" y="266"/>
                  </a:lnTo>
                  <a:lnTo>
                    <a:pt x="2011" y="239"/>
                  </a:lnTo>
                  <a:cubicBezTo>
                    <a:pt x="1998" y="185"/>
                    <a:pt x="1971" y="140"/>
                    <a:pt x="1935" y="104"/>
                  </a:cubicBezTo>
                  <a:cubicBezTo>
                    <a:pt x="1903" y="72"/>
                    <a:pt x="1863" y="45"/>
                    <a:pt x="1822" y="27"/>
                  </a:cubicBezTo>
                  <a:cubicBezTo>
                    <a:pt x="1787" y="10"/>
                    <a:pt x="1748" y="1"/>
                    <a:pt x="1709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Google Shape;189;p28">
              <a:extLst>
                <a:ext uri="{FF2B5EF4-FFF2-40B4-BE49-F238E27FC236}">
                  <a16:creationId xmlns:a16="http://schemas.microsoft.com/office/drawing/2014/main" id="{D641E9F5-8830-3A61-E9B1-7006F8E9FB94}"/>
                </a:ext>
              </a:extLst>
            </p:cNvPr>
            <p:cNvSpPr/>
            <p:nvPr/>
          </p:nvSpPr>
          <p:spPr>
            <a:xfrm>
              <a:off x="1161950" y="258925"/>
              <a:ext cx="13175" cy="726100"/>
            </a:xfrm>
            <a:custGeom>
              <a:avLst/>
              <a:gdLst/>
              <a:ahLst/>
              <a:cxnLst/>
              <a:rect l="l" t="t" r="r" b="b"/>
              <a:pathLst>
                <a:path w="527" h="29044" extrusionOk="0">
                  <a:moveTo>
                    <a:pt x="0" y="0"/>
                  </a:moveTo>
                  <a:lnTo>
                    <a:pt x="0" y="29043"/>
                  </a:lnTo>
                  <a:lnTo>
                    <a:pt x="527" y="29043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Google Shape;190;p28">
              <a:extLst>
                <a:ext uri="{FF2B5EF4-FFF2-40B4-BE49-F238E27FC236}">
                  <a16:creationId xmlns:a16="http://schemas.microsoft.com/office/drawing/2014/main" id="{DE423248-38F6-916A-5F94-272AB38459E8}"/>
                </a:ext>
              </a:extLst>
            </p:cNvPr>
            <p:cNvSpPr/>
            <p:nvPr/>
          </p:nvSpPr>
          <p:spPr>
            <a:xfrm>
              <a:off x="1158125" y="238100"/>
              <a:ext cx="20950" cy="32125"/>
            </a:xfrm>
            <a:custGeom>
              <a:avLst/>
              <a:gdLst/>
              <a:ahLst/>
              <a:cxnLst/>
              <a:rect l="l" t="t" r="r" b="b"/>
              <a:pathLst>
                <a:path w="838" h="1285" extrusionOk="0">
                  <a:moveTo>
                    <a:pt x="435" y="1"/>
                  </a:moveTo>
                  <a:cubicBezTo>
                    <a:pt x="302" y="1"/>
                    <a:pt x="167" y="29"/>
                    <a:pt x="117" y="68"/>
                  </a:cubicBezTo>
                  <a:cubicBezTo>
                    <a:pt x="0" y="172"/>
                    <a:pt x="153" y="1207"/>
                    <a:pt x="153" y="1207"/>
                  </a:cubicBezTo>
                  <a:cubicBezTo>
                    <a:pt x="233" y="1265"/>
                    <a:pt x="318" y="1285"/>
                    <a:pt x="396" y="1285"/>
                  </a:cubicBezTo>
                  <a:cubicBezTo>
                    <a:pt x="552" y="1285"/>
                    <a:pt x="680" y="1207"/>
                    <a:pt x="680" y="1207"/>
                  </a:cubicBezTo>
                  <a:cubicBezTo>
                    <a:pt x="680" y="1207"/>
                    <a:pt x="837" y="199"/>
                    <a:pt x="729" y="82"/>
                  </a:cubicBezTo>
                  <a:cubicBezTo>
                    <a:pt x="678" y="24"/>
                    <a:pt x="557" y="1"/>
                    <a:pt x="4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Google Shape;191;p28">
              <a:extLst>
                <a:ext uri="{FF2B5EF4-FFF2-40B4-BE49-F238E27FC236}">
                  <a16:creationId xmlns:a16="http://schemas.microsoft.com/office/drawing/2014/main" id="{76F5DDE4-5691-E057-4AAF-8EE8B3C473DB}"/>
                </a:ext>
              </a:extLst>
            </p:cNvPr>
            <p:cNvSpPr/>
            <p:nvPr/>
          </p:nvSpPr>
          <p:spPr>
            <a:xfrm>
              <a:off x="1138675" y="451300"/>
              <a:ext cx="61300" cy="75000"/>
            </a:xfrm>
            <a:custGeom>
              <a:avLst/>
              <a:gdLst/>
              <a:ahLst/>
              <a:cxnLst/>
              <a:rect l="l" t="t" r="r" b="b"/>
              <a:pathLst>
                <a:path w="2452" h="3000" extrusionOk="0">
                  <a:moveTo>
                    <a:pt x="1152" y="0"/>
                  </a:moveTo>
                  <a:cubicBezTo>
                    <a:pt x="740" y="0"/>
                    <a:pt x="340" y="23"/>
                    <a:pt x="229" y="79"/>
                  </a:cubicBezTo>
                  <a:cubicBezTo>
                    <a:pt x="0" y="191"/>
                    <a:pt x="72" y="2738"/>
                    <a:pt x="184" y="2859"/>
                  </a:cubicBezTo>
                  <a:cubicBezTo>
                    <a:pt x="254" y="2934"/>
                    <a:pt x="782" y="3000"/>
                    <a:pt x="1293" y="3000"/>
                  </a:cubicBezTo>
                  <a:cubicBezTo>
                    <a:pt x="1767" y="3000"/>
                    <a:pt x="2227" y="2943"/>
                    <a:pt x="2294" y="2783"/>
                  </a:cubicBezTo>
                  <a:cubicBezTo>
                    <a:pt x="2384" y="2571"/>
                    <a:pt x="2452" y="119"/>
                    <a:pt x="2141" y="56"/>
                  </a:cubicBezTo>
                  <a:cubicBezTo>
                    <a:pt x="1986" y="23"/>
                    <a:pt x="1563" y="0"/>
                    <a:pt x="1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Google Shape;192;p28">
              <a:extLst>
                <a:ext uri="{FF2B5EF4-FFF2-40B4-BE49-F238E27FC236}">
                  <a16:creationId xmlns:a16="http://schemas.microsoft.com/office/drawing/2014/main" id="{CD0A1179-0DC6-0C9B-17E2-8FAEF00CB00E}"/>
                </a:ext>
              </a:extLst>
            </p:cNvPr>
            <p:cNvSpPr/>
            <p:nvPr/>
          </p:nvSpPr>
          <p:spPr>
            <a:xfrm>
              <a:off x="1149125" y="459000"/>
              <a:ext cx="39725" cy="24875"/>
            </a:xfrm>
            <a:custGeom>
              <a:avLst/>
              <a:gdLst/>
              <a:ahLst/>
              <a:cxnLst/>
              <a:rect l="l" t="t" r="r" b="b"/>
              <a:pathLst>
                <a:path w="1589" h="995" extrusionOk="0">
                  <a:moveTo>
                    <a:pt x="176" y="0"/>
                  </a:moveTo>
                  <a:cubicBezTo>
                    <a:pt x="77" y="0"/>
                    <a:pt x="0" y="77"/>
                    <a:pt x="0" y="176"/>
                  </a:cubicBezTo>
                  <a:lnTo>
                    <a:pt x="0" y="819"/>
                  </a:lnTo>
                  <a:cubicBezTo>
                    <a:pt x="0" y="914"/>
                    <a:pt x="77" y="994"/>
                    <a:pt x="176" y="994"/>
                  </a:cubicBezTo>
                  <a:lnTo>
                    <a:pt x="1413" y="994"/>
                  </a:lnTo>
                  <a:cubicBezTo>
                    <a:pt x="1512" y="994"/>
                    <a:pt x="1588" y="914"/>
                    <a:pt x="1588" y="819"/>
                  </a:cubicBezTo>
                  <a:lnTo>
                    <a:pt x="1588" y="176"/>
                  </a:lnTo>
                  <a:cubicBezTo>
                    <a:pt x="1588" y="77"/>
                    <a:pt x="1512" y="0"/>
                    <a:pt x="1413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Google Shape;193;p28">
              <a:extLst>
                <a:ext uri="{FF2B5EF4-FFF2-40B4-BE49-F238E27FC236}">
                  <a16:creationId xmlns:a16="http://schemas.microsoft.com/office/drawing/2014/main" id="{F9D30288-8314-55F1-E21A-EA229EBACCAA}"/>
                </a:ext>
              </a:extLst>
            </p:cNvPr>
            <p:cNvSpPr/>
            <p:nvPr/>
          </p:nvSpPr>
          <p:spPr>
            <a:xfrm>
              <a:off x="1149350" y="489125"/>
              <a:ext cx="9350" cy="6450"/>
            </a:xfrm>
            <a:custGeom>
              <a:avLst/>
              <a:gdLst/>
              <a:ahLst/>
              <a:cxnLst/>
              <a:rect l="l" t="t" r="r" b="b"/>
              <a:pathLst>
                <a:path w="374" h="258" extrusionOk="0">
                  <a:moveTo>
                    <a:pt x="72" y="1"/>
                  </a:moveTo>
                  <a:cubicBezTo>
                    <a:pt x="32" y="1"/>
                    <a:pt x="0" y="37"/>
                    <a:pt x="0" y="77"/>
                  </a:cubicBezTo>
                  <a:lnTo>
                    <a:pt x="0" y="185"/>
                  </a:lnTo>
                  <a:cubicBezTo>
                    <a:pt x="0" y="226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4" y="226"/>
                    <a:pt x="374" y="185"/>
                  </a:cubicBezTo>
                  <a:lnTo>
                    <a:pt x="374" y="77"/>
                  </a:lnTo>
                  <a:cubicBezTo>
                    <a:pt x="374" y="37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Google Shape;194;p28">
              <a:extLst>
                <a:ext uri="{FF2B5EF4-FFF2-40B4-BE49-F238E27FC236}">
                  <a16:creationId xmlns:a16="http://schemas.microsoft.com/office/drawing/2014/main" id="{96D11C34-319C-3FAD-573C-150019AD384A}"/>
                </a:ext>
              </a:extLst>
            </p:cNvPr>
            <p:cNvSpPr/>
            <p:nvPr/>
          </p:nvSpPr>
          <p:spPr>
            <a:xfrm>
              <a:off x="1164975" y="489125"/>
              <a:ext cx="9375" cy="6450"/>
            </a:xfrm>
            <a:custGeom>
              <a:avLst/>
              <a:gdLst/>
              <a:ahLst/>
              <a:cxnLst/>
              <a:rect l="l" t="t" r="r" b="b"/>
              <a:pathLst>
                <a:path w="375" h="258" extrusionOk="0">
                  <a:moveTo>
                    <a:pt x="73" y="1"/>
                  </a:moveTo>
                  <a:cubicBezTo>
                    <a:pt x="32" y="1"/>
                    <a:pt x="1" y="37"/>
                    <a:pt x="1" y="77"/>
                  </a:cubicBezTo>
                  <a:lnTo>
                    <a:pt x="1" y="185"/>
                  </a:lnTo>
                  <a:cubicBezTo>
                    <a:pt x="1" y="226"/>
                    <a:pt x="32" y="257"/>
                    <a:pt x="73" y="257"/>
                  </a:cubicBezTo>
                  <a:lnTo>
                    <a:pt x="302" y="257"/>
                  </a:lnTo>
                  <a:cubicBezTo>
                    <a:pt x="343" y="257"/>
                    <a:pt x="374" y="226"/>
                    <a:pt x="374" y="185"/>
                  </a:cubicBezTo>
                  <a:lnTo>
                    <a:pt x="374" y="77"/>
                  </a:lnTo>
                  <a:cubicBezTo>
                    <a:pt x="374" y="37"/>
                    <a:pt x="343" y="1"/>
                    <a:pt x="3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Google Shape;195;p28">
              <a:extLst>
                <a:ext uri="{FF2B5EF4-FFF2-40B4-BE49-F238E27FC236}">
                  <a16:creationId xmlns:a16="http://schemas.microsoft.com/office/drawing/2014/main" id="{EBA5D175-4DFE-E470-3581-B065DCDF1CAC}"/>
                </a:ext>
              </a:extLst>
            </p:cNvPr>
            <p:cNvSpPr/>
            <p:nvPr/>
          </p:nvSpPr>
          <p:spPr>
            <a:xfrm>
              <a:off x="1179050" y="489125"/>
              <a:ext cx="9350" cy="6450"/>
            </a:xfrm>
            <a:custGeom>
              <a:avLst/>
              <a:gdLst/>
              <a:ahLst/>
              <a:cxnLst/>
              <a:rect l="l" t="t" r="r" b="b"/>
              <a:pathLst>
                <a:path w="374" h="258" extrusionOk="0">
                  <a:moveTo>
                    <a:pt x="72" y="1"/>
                  </a:moveTo>
                  <a:cubicBezTo>
                    <a:pt x="32" y="1"/>
                    <a:pt x="0" y="37"/>
                    <a:pt x="0" y="77"/>
                  </a:cubicBezTo>
                  <a:lnTo>
                    <a:pt x="0" y="185"/>
                  </a:lnTo>
                  <a:cubicBezTo>
                    <a:pt x="0" y="226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3" y="226"/>
                    <a:pt x="373" y="185"/>
                  </a:cubicBezTo>
                  <a:lnTo>
                    <a:pt x="373" y="77"/>
                  </a:lnTo>
                  <a:cubicBezTo>
                    <a:pt x="373" y="37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Google Shape;196;p28">
              <a:extLst>
                <a:ext uri="{FF2B5EF4-FFF2-40B4-BE49-F238E27FC236}">
                  <a16:creationId xmlns:a16="http://schemas.microsoft.com/office/drawing/2014/main" id="{4A2FA379-7754-02B7-D30E-1B16B01AE5DD}"/>
                </a:ext>
              </a:extLst>
            </p:cNvPr>
            <p:cNvSpPr/>
            <p:nvPr/>
          </p:nvSpPr>
          <p:spPr>
            <a:xfrm>
              <a:off x="1149350" y="499925"/>
              <a:ext cx="9350" cy="6450"/>
            </a:xfrm>
            <a:custGeom>
              <a:avLst/>
              <a:gdLst/>
              <a:ahLst/>
              <a:cxnLst/>
              <a:rect l="l" t="t" r="r" b="b"/>
              <a:pathLst>
                <a:path w="374" h="258" extrusionOk="0">
                  <a:moveTo>
                    <a:pt x="72" y="1"/>
                  </a:moveTo>
                  <a:cubicBezTo>
                    <a:pt x="32" y="1"/>
                    <a:pt x="0" y="32"/>
                    <a:pt x="0" y="77"/>
                  </a:cubicBezTo>
                  <a:lnTo>
                    <a:pt x="0" y="181"/>
                  </a:lnTo>
                  <a:cubicBezTo>
                    <a:pt x="0" y="226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4" y="226"/>
                    <a:pt x="374" y="181"/>
                  </a:cubicBezTo>
                  <a:lnTo>
                    <a:pt x="374" y="77"/>
                  </a:lnTo>
                  <a:cubicBezTo>
                    <a:pt x="374" y="32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Google Shape;197;p28">
              <a:extLst>
                <a:ext uri="{FF2B5EF4-FFF2-40B4-BE49-F238E27FC236}">
                  <a16:creationId xmlns:a16="http://schemas.microsoft.com/office/drawing/2014/main" id="{EC91392A-C4FA-3FDA-5CB6-DF163417FEB6}"/>
                </a:ext>
              </a:extLst>
            </p:cNvPr>
            <p:cNvSpPr/>
            <p:nvPr/>
          </p:nvSpPr>
          <p:spPr>
            <a:xfrm>
              <a:off x="1164975" y="499925"/>
              <a:ext cx="9375" cy="6450"/>
            </a:xfrm>
            <a:custGeom>
              <a:avLst/>
              <a:gdLst/>
              <a:ahLst/>
              <a:cxnLst/>
              <a:rect l="l" t="t" r="r" b="b"/>
              <a:pathLst>
                <a:path w="375" h="258" extrusionOk="0">
                  <a:moveTo>
                    <a:pt x="73" y="1"/>
                  </a:moveTo>
                  <a:cubicBezTo>
                    <a:pt x="32" y="1"/>
                    <a:pt x="1" y="32"/>
                    <a:pt x="1" y="77"/>
                  </a:cubicBezTo>
                  <a:lnTo>
                    <a:pt x="1" y="181"/>
                  </a:lnTo>
                  <a:cubicBezTo>
                    <a:pt x="1" y="226"/>
                    <a:pt x="32" y="257"/>
                    <a:pt x="73" y="257"/>
                  </a:cubicBezTo>
                  <a:lnTo>
                    <a:pt x="302" y="257"/>
                  </a:lnTo>
                  <a:cubicBezTo>
                    <a:pt x="343" y="257"/>
                    <a:pt x="374" y="226"/>
                    <a:pt x="374" y="181"/>
                  </a:cubicBezTo>
                  <a:lnTo>
                    <a:pt x="374" y="77"/>
                  </a:lnTo>
                  <a:cubicBezTo>
                    <a:pt x="374" y="32"/>
                    <a:pt x="343" y="1"/>
                    <a:pt x="3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Google Shape;198;p28">
              <a:extLst>
                <a:ext uri="{FF2B5EF4-FFF2-40B4-BE49-F238E27FC236}">
                  <a16:creationId xmlns:a16="http://schemas.microsoft.com/office/drawing/2014/main" id="{EC3CA92F-E708-4242-3E8B-88DE69B0F3ED}"/>
                </a:ext>
              </a:extLst>
            </p:cNvPr>
            <p:cNvSpPr/>
            <p:nvPr/>
          </p:nvSpPr>
          <p:spPr>
            <a:xfrm>
              <a:off x="1179050" y="499925"/>
              <a:ext cx="9350" cy="6450"/>
            </a:xfrm>
            <a:custGeom>
              <a:avLst/>
              <a:gdLst/>
              <a:ahLst/>
              <a:cxnLst/>
              <a:rect l="l" t="t" r="r" b="b"/>
              <a:pathLst>
                <a:path w="374" h="258" extrusionOk="0">
                  <a:moveTo>
                    <a:pt x="72" y="1"/>
                  </a:moveTo>
                  <a:cubicBezTo>
                    <a:pt x="32" y="1"/>
                    <a:pt x="0" y="32"/>
                    <a:pt x="0" y="77"/>
                  </a:cubicBezTo>
                  <a:lnTo>
                    <a:pt x="0" y="181"/>
                  </a:lnTo>
                  <a:cubicBezTo>
                    <a:pt x="0" y="226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3" y="226"/>
                    <a:pt x="373" y="181"/>
                  </a:cubicBezTo>
                  <a:lnTo>
                    <a:pt x="373" y="77"/>
                  </a:lnTo>
                  <a:cubicBezTo>
                    <a:pt x="373" y="32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Google Shape;199;p28">
              <a:extLst>
                <a:ext uri="{FF2B5EF4-FFF2-40B4-BE49-F238E27FC236}">
                  <a16:creationId xmlns:a16="http://schemas.microsoft.com/office/drawing/2014/main" id="{CD71F319-C07D-F42D-78CD-EF4FA180CB6F}"/>
                </a:ext>
              </a:extLst>
            </p:cNvPr>
            <p:cNvSpPr/>
            <p:nvPr/>
          </p:nvSpPr>
          <p:spPr>
            <a:xfrm>
              <a:off x="1149350" y="510725"/>
              <a:ext cx="9350" cy="6450"/>
            </a:xfrm>
            <a:custGeom>
              <a:avLst/>
              <a:gdLst/>
              <a:ahLst/>
              <a:cxnLst/>
              <a:rect l="l" t="t" r="r" b="b"/>
              <a:pathLst>
                <a:path w="374" h="258" extrusionOk="0">
                  <a:moveTo>
                    <a:pt x="72" y="1"/>
                  </a:moveTo>
                  <a:cubicBezTo>
                    <a:pt x="32" y="1"/>
                    <a:pt x="0" y="32"/>
                    <a:pt x="0" y="73"/>
                  </a:cubicBezTo>
                  <a:lnTo>
                    <a:pt x="0" y="181"/>
                  </a:lnTo>
                  <a:cubicBezTo>
                    <a:pt x="0" y="221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4" y="221"/>
                    <a:pt x="374" y="181"/>
                  </a:cubicBezTo>
                  <a:lnTo>
                    <a:pt x="374" y="73"/>
                  </a:lnTo>
                  <a:cubicBezTo>
                    <a:pt x="374" y="32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Google Shape;200;p28">
              <a:extLst>
                <a:ext uri="{FF2B5EF4-FFF2-40B4-BE49-F238E27FC236}">
                  <a16:creationId xmlns:a16="http://schemas.microsoft.com/office/drawing/2014/main" id="{F5D6CFFF-5DBF-2DE5-CF60-28EEE25FA48E}"/>
                </a:ext>
              </a:extLst>
            </p:cNvPr>
            <p:cNvSpPr/>
            <p:nvPr/>
          </p:nvSpPr>
          <p:spPr>
            <a:xfrm>
              <a:off x="1164975" y="510725"/>
              <a:ext cx="9375" cy="6450"/>
            </a:xfrm>
            <a:custGeom>
              <a:avLst/>
              <a:gdLst/>
              <a:ahLst/>
              <a:cxnLst/>
              <a:rect l="l" t="t" r="r" b="b"/>
              <a:pathLst>
                <a:path w="375" h="258" extrusionOk="0">
                  <a:moveTo>
                    <a:pt x="73" y="1"/>
                  </a:moveTo>
                  <a:cubicBezTo>
                    <a:pt x="32" y="1"/>
                    <a:pt x="1" y="32"/>
                    <a:pt x="1" y="73"/>
                  </a:cubicBezTo>
                  <a:lnTo>
                    <a:pt x="1" y="181"/>
                  </a:lnTo>
                  <a:cubicBezTo>
                    <a:pt x="1" y="221"/>
                    <a:pt x="32" y="257"/>
                    <a:pt x="73" y="257"/>
                  </a:cubicBezTo>
                  <a:lnTo>
                    <a:pt x="302" y="257"/>
                  </a:lnTo>
                  <a:cubicBezTo>
                    <a:pt x="343" y="257"/>
                    <a:pt x="374" y="221"/>
                    <a:pt x="374" y="181"/>
                  </a:cubicBezTo>
                  <a:lnTo>
                    <a:pt x="374" y="73"/>
                  </a:lnTo>
                  <a:cubicBezTo>
                    <a:pt x="374" y="32"/>
                    <a:pt x="343" y="1"/>
                    <a:pt x="3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Google Shape;201;p28">
              <a:extLst>
                <a:ext uri="{FF2B5EF4-FFF2-40B4-BE49-F238E27FC236}">
                  <a16:creationId xmlns:a16="http://schemas.microsoft.com/office/drawing/2014/main" id="{25F550EE-15D2-F64C-8443-B69845E54E92}"/>
                </a:ext>
              </a:extLst>
            </p:cNvPr>
            <p:cNvSpPr/>
            <p:nvPr/>
          </p:nvSpPr>
          <p:spPr>
            <a:xfrm>
              <a:off x="1179050" y="510725"/>
              <a:ext cx="9350" cy="6450"/>
            </a:xfrm>
            <a:custGeom>
              <a:avLst/>
              <a:gdLst/>
              <a:ahLst/>
              <a:cxnLst/>
              <a:rect l="l" t="t" r="r" b="b"/>
              <a:pathLst>
                <a:path w="374" h="258" extrusionOk="0">
                  <a:moveTo>
                    <a:pt x="72" y="1"/>
                  </a:moveTo>
                  <a:cubicBezTo>
                    <a:pt x="32" y="1"/>
                    <a:pt x="0" y="32"/>
                    <a:pt x="0" y="73"/>
                  </a:cubicBezTo>
                  <a:lnTo>
                    <a:pt x="0" y="181"/>
                  </a:lnTo>
                  <a:cubicBezTo>
                    <a:pt x="0" y="221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3" y="221"/>
                    <a:pt x="373" y="181"/>
                  </a:cubicBezTo>
                  <a:lnTo>
                    <a:pt x="373" y="73"/>
                  </a:lnTo>
                  <a:cubicBezTo>
                    <a:pt x="373" y="32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Google Shape;202;p28">
              <a:extLst>
                <a:ext uri="{FF2B5EF4-FFF2-40B4-BE49-F238E27FC236}">
                  <a16:creationId xmlns:a16="http://schemas.microsoft.com/office/drawing/2014/main" id="{A7F71C15-CB87-C227-3397-392F46F88662}"/>
                </a:ext>
              </a:extLst>
            </p:cNvPr>
            <p:cNvSpPr/>
            <p:nvPr/>
          </p:nvSpPr>
          <p:spPr>
            <a:xfrm>
              <a:off x="1179050" y="265000"/>
              <a:ext cx="26550" cy="56525"/>
            </a:xfrm>
            <a:custGeom>
              <a:avLst/>
              <a:gdLst/>
              <a:ahLst/>
              <a:cxnLst/>
              <a:rect l="l" t="t" r="r" b="b"/>
              <a:pathLst>
                <a:path w="1062" h="2261" extrusionOk="0">
                  <a:moveTo>
                    <a:pt x="927" y="0"/>
                  </a:moveTo>
                  <a:cubicBezTo>
                    <a:pt x="909" y="0"/>
                    <a:pt x="895" y="5"/>
                    <a:pt x="882" y="9"/>
                  </a:cubicBezTo>
                  <a:cubicBezTo>
                    <a:pt x="868" y="14"/>
                    <a:pt x="855" y="18"/>
                    <a:pt x="846" y="27"/>
                  </a:cubicBezTo>
                  <a:cubicBezTo>
                    <a:pt x="832" y="32"/>
                    <a:pt x="819" y="41"/>
                    <a:pt x="810" y="50"/>
                  </a:cubicBezTo>
                  <a:cubicBezTo>
                    <a:pt x="765" y="90"/>
                    <a:pt x="724" y="135"/>
                    <a:pt x="693" y="185"/>
                  </a:cubicBezTo>
                  <a:cubicBezTo>
                    <a:pt x="616" y="297"/>
                    <a:pt x="549" y="423"/>
                    <a:pt x="499" y="549"/>
                  </a:cubicBezTo>
                  <a:cubicBezTo>
                    <a:pt x="436" y="688"/>
                    <a:pt x="378" y="832"/>
                    <a:pt x="328" y="985"/>
                  </a:cubicBezTo>
                  <a:cubicBezTo>
                    <a:pt x="229" y="1287"/>
                    <a:pt x="144" y="1593"/>
                    <a:pt x="90" y="1822"/>
                  </a:cubicBezTo>
                  <a:cubicBezTo>
                    <a:pt x="36" y="2052"/>
                    <a:pt x="5" y="2209"/>
                    <a:pt x="5" y="2209"/>
                  </a:cubicBezTo>
                  <a:cubicBezTo>
                    <a:pt x="0" y="2231"/>
                    <a:pt x="18" y="2254"/>
                    <a:pt x="41" y="2258"/>
                  </a:cubicBezTo>
                  <a:cubicBezTo>
                    <a:pt x="45" y="2260"/>
                    <a:pt x="49" y="2261"/>
                    <a:pt x="53" y="2261"/>
                  </a:cubicBezTo>
                  <a:cubicBezTo>
                    <a:pt x="72" y="2261"/>
                    <a:pt x="91" y="2245"/>
                    <a:pt x="95" y="2227"/>
                  </a:cubicBezTo>
                  <a:lnTo>
                    <a:pt x="198" y="1849"/>
                  </a:lnTo>
                  <a:cubicBezTo>
                    <a:pt x="265" y="1624"/>
                    <a:pt x="346" y="1323"/>
                    <a:pt x="450" y="1026"/>
                  </a:cubicBezTo>
                  <a:cubicBezTo>
                    <a:pt x="499" y="877"/>
                    <a:pt x="549" y="729"/>
                    <a:pt x="607" y="594"/>
                  </a:cubicBezTo>
                  <a:cubicBezTo>
                    <a:pt x="657" y="473"/>
                    <a:pt x="715" y="356"/>
                    <a:pt x="783" y="243"/>
                  </a:cubicBezTo>
                  <a:cubicBezTo>
                    <a:pt x="810" y="203"/>
                    <a:pt x="841" y="167"/>
                    <a:pt x="877" y="135"/>
                  </a:cubicBezTo>
                  <a:cubicBezTo>
                    <a:pt x="882" y="131"/>
                    <a:pt x="891" y="126"/>
                    <a:pt x="900" y="122"/>
                  </a:cubicBezTo>
                  <a:cubicBezTo>
                    <a:pt x="904" y="117"/>
                    <a:pt x="909" y="113"/>
                    <a:pt x="918" y="113"/>
                  </a:cubicBezTo>
                  <a:lnTo>
                    <a:pt x="931" y="104"/>
                  </a:lnTo>
                  <a:cubicBezTo>
                    <a:pt x="940" y="104"/>
                    <a:pt x="949" y="104"/>
                    <a:pt x="958" y="99"/>
                  </a:cubicBezTo>
                  <a:cubicBezTo>
                    <a:pt x="981" y="99"/>
                    <a:pt x="1008" y="90"/>
                    <a:pt x="1026" y="86"/>
                  </a:cubicBezTo>
                  <a:cubicBezTo>
                    <a:pt x="1039" y="86"/>
                    <a:pt x="1048" y="81"/>
                    <a:pt x="1062" y="77"/>
                  </a:cubicBezTo>
                  <a:cubicBezTo>
                    <a:pt x="1057" y="68"/>
                    <a:pt x="1048" y="54"/>
                    <a:pt x="1044" y="45"/>
                  </a:cubicBezTo>
                  <a:cubicBezTo>
                    <a:pt x="1021" y="18"/>
                    <a:pt x="985" y="0"/>
                    <a:pt x="9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Google Shape;203;p28">
              <a:extLst>
                <a:ext uri="{FF2B5EF4-FFF2-40B4-BE49-F238E27FC236}">
                  <a16:creationId xmlns:a16="http://schemas.microsoft.com/office/drawing/2014/main" id="{98026B7D-9690-D25D-0200-6CB653111FE2}"/>
                </a:ext>
              </a:extLst>
            </p:cNvPr>
            <p:cNvSpPr/>
            <p:nvPr/>
          </p:nvSpPr>
          <p:spPr>
            <a:xfrm>
              <a:off x="1153400" y="589350"/>
              <a:ext cx="49950" cy="41975"/>
            </a:xfrm>
            <a:custGeom>
              <a:avLst/>
              <a:gdLst/>
              <a:ahLst/>
              <a:cxnLst/>
              <a:rect l="l" t="t" r="r" b="b"/>
              <a:pathLst>
                <a:path w="1998" h="1679" extrusionOk="0">
                  <a:moveTo>
                    <a:pt x="617" y="0"/>
                  </a:moveTo>
                  <a:cubicBezTo>
                    <a:pt x="522" y="5"/>
                    <a:pt x="437" y="23"/>
                    <a:pt x="351" y="54"/>
                  </a:cubicBezTo>
                  <a:cubicBezTo>
                    <a:pt x="270" y="81"/>
                    <a:pt x="0" y="482"/>
                    <a:pt x="126" y="567"/>
                  </a:cubicBezTo>
                  <a:cubicBezTo>
                    <a:pt x="402" y="767"/>
                    <a:pt x="1740" y="1679"/>
                    <a:pt x="1898" y="1679"/>
                  </a:cubicBezTo>
                  <a:cubicBezTo>
                    <a:pt x="1900" y="1679"/>
                    <a:pt x="1902" y="1678"/>
                    <a:pt x="1903" y="1678"/>
                  </a:cubicBezTo>
                  <a:cubicBezTo>
                    <a:pt x="1921" y="1678"/>
                    <a:pt x="1953" y="1633"/>
                    <a:pt x="1998" y="1570"/>
                  </a:cubicBezTo>
                  <a:lnTo>
                    <a:pt x="1989" y="1566"/>
                  </a:lnTo>
                  <a:cubicBezTo>
                    <a:pt x="1683" y="1422"/>
                    <a:pt x="320" y="491"/>
                    <a:pt x="320" y="491"/>
                  </a:cubicBezTo>
                  <a:cubicBezTo>
                    <a:pt x="351" y="266"/>
                    <a:pt x="617" y="5"/>
                    <a:pt x="617" y="5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Google Shape;204;p28">
              <a:extLst>
                <a:ext uri="{FF2B5EF4-FFF2-40B4-BE49-F238E27FC236}">
                  <a16:creationId xmlns:a16="http://schemas.microsoft.com/office/drawing/2014/main" id="{28C65A7C-8B1E-C4B8-E18A-8BEDEF632DAC}"/>
                </a:ext>
              </a:extLst>
            </p:cNvPr>
            <p:cNvSpPr/>
            <p:nvPr/>
          </p:nvSpPr>
          <p:spPr>
            <a:xfrm>
              <a:off x="1211875" y="616550"/>
              <a:ext cx="69200" cy="69300"/>
            </a:xfrm>
            <a:custGeom>
              <a:avLst/>
              <a:gdLst/>
              <a:ahLst/>
              <a:cxnLst/>
              <a:rect l="l" t="t" r="r" b="b"/>
              <a:pathLst>
                <a:path w="2768" h="2772" extrusionOk="0">
                  <a:moveTo>
                    <a:pt x="570" y="0"/>
                  </a:moveTo>
                  <a:cubicBezTo>
                    <a:pt x="415" y="0"/>
                    <a:pt x="1" y="865"/>
                    <a:pt x="1" y="865"/>
                  </a:cubicBezTo>
                  <a:lnTo>
                    <a:pt x="2695" y="2772"/>
                  </a:lnTo>
                  <a:cubicBezTo>
                    <a:pt x="2722" y="2740"/>
                    <a:pt x="2745" y="2705"/>
                    <a:pt x="2767" y="2669"/>
                  </a:cubicBezTo>
                  <a:lnTo>
                    <a:pt x="2740" y="2655"/>
                  </a:lnTo>
                  <a:cubicBezTo>
                    <a:pt x="2092" y="2129"/>
                    <a:pt x="302" y="878"/>
                    <a:pt x="266" y="824"/>
                  </a:cubicBezTo>
                  <a:cubicBezTo>
                    <a:pt x="221" y="752"/>
                    <a:pt x="648" y="131"/>
                    <a:pt x="693" y="59"/>
                  </a:cubicBezTo>
                  <a:lnTo>
                    <a:pt x="702" y="23"/>
                  </a:lnTo>
                  <a:cubicBezTo>
                    <a:pt x="662" y="14"/>
                    <a:pt x="617" y="5"/>
                    <a:pt x="576" y="1"/>
                  </a:cubicBezTo>
                  <a:cubicBezTo>
                    <a:pt x="574" y="0"/>
                    <a:pt x="572" y="0"/>
                    <a:pt x="5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205;p28">
              <a:extLst>
                <a:ext uri="{FF2B5EF4-FFF2-40B4-BE49-F238E27FC236}">
                  <a16:creationId xmlns:a16="http://schemas.microsoft.com/office/drawing/2014/main" id="{E42EAEA2-095C-955C-5183-FB5133C211A0}"/>
                </a:ext>
              </a:extLst>
            </p:cNvPr>
            <p:cNvSpPr/>
            <p:nvPr/>
          </p:nvSpPr>
          <p:spPr>
            <a:xfrm>
              <a:off x="1171275" y="577975"/>
              <a:ext cx="138700" cy="169050"/>
            </a:xfrm>
            <a:custGeom>
              <a:avLst/>
              <a:gdLst/>
              <a:ahLst/>
              <a:cxnLst/>
              <a:rect l="l" t="t" r="r" b="b"/>
              <a:pathLst>
                <a:path w="5548" h="6762" extrusionOk="0">
                  <a:moveTo>
                    <a:pt x="1" y="1"/>
                  </a:moveTo>
                  <a:cubicBezTo>
                    <a:pt x="639" y="73"/>
                    <a:pt x="1652" y="329"/>
                    <a:pt x="2749" y="1067"/>
                  </a:cubicBezTo>
                  <a:cubicBezTo>
                    <a:pt x="4436" y="2196"/>
                    <a:pt x="5385" y="4544"/>
                    <a:pt x="5233" y="5273"/>
                  </a:cubicBezTo>
                  <a:cubicBezTo>
                    <a:pt x="5080" y="6002"/>
                    <a:pt x="4598" y="6713"/>
                    <a:pt x="4598" y="6713"/>
                  </a:cubicBezTo>
                  <a:cubicBezTo>
                    <a:pt x="4598" y="6713"/>
                    <a:pt x="4670" y="6762"/>
                    <a:pt x="4740" y="6762"/>
                  </a:cubicBezTo>
                  <a:cubicBezTo>
                    <a:pt x="4772" y="6762"/>
                    <a:pt x="4804" y="6751"/>
                    <a:pt x="4828" y="6722"/>
                  </a:cubicBezTo>
                  <a:cubicBezTo>
                    <a:pt x="4904" y="6627"/>
                    <a:pt x="5363" y="5705"/>
                    <a:pt x="5430" y="5323"/>
                  </a:cubicBezTo>
                  <a:cubicBezTo>
                    <a:pt x="5547" y="4675"/>
                    <a:pt x="4904" y="2412"/>
                    <a:pt x="3190" y="1193"/>
                  </a:cubicBezTo>
                  <a:cubicBezTo>
                    <a:pt x="1890" y="266"/>
                    <a:pt x="702" y="4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206;p28">
              <a:extLst>
                <a:ext uri="{FF2B5EF4-FFF2-40B4-BE49-F238E27FC236}">
                  <a16:creationId xmlns:a16="http://schemas.microsoft.com/office/drawing/2014/main" id="{7AEA255B-7632-884A-6F59-A7A0E1120430}"/>
                </a:ext>
              </a:extLst>
            </p:cNvPr>
            <p:cNvSpPr/>
            <p:nvPr/>
          </p:nvSpPr>
          <p:spPr>
            <a:xfrm>
              <a:off x="1131925" y="577825"/>
              <a:ext cx="174000" cy="167975"/>
            </a:xfrm>
            <a:custGeom>
              <a:avLst/>
              <a:gdLst/>
              <a:ahLst/>
              <a:cxnLst/>
              <a:rect l="l" t="t" r="r" b="b"/>
              <a:pathLst>
                <a:path w="6960" h="6719" extrusionOk="0">
                  <a:moveTo>
                    <a:pt x="1607" y="456"/>
                  </a:moveTo>
                  <a:cubicBezTo>
                    <a:pt x="2200" y="456"/>
                    <a:pt x="3053" y="721"/>
                    <a:pt x="3253" y="1325"/>
                  </a:cubicBezTo>
                  <a:cubicBezTo>
                    <a:pt x="3266" y="1361"/>
                    <a:pt x="3010" y="1820"/>
                    <a:pt x="2857" y="2031"/>
                  </a:cubicBezTo>
                  <a:cubicBezTo>
                    <a:pt x="2812" y="2094"/>
                    <a:pt x="2780" y="2139"/>
                    <a:pt x="2762" y="2139"/>
                  </a:cubicBezTo>
                  <a:cubicBezTo>
                    <a:pt x="2761" y="2139"/>
                    <a:pt x="2759" y="2140"/>
                    <a:pt x="2757" y="2140"/>
                  </a:cubicBezTo>
                  <a:cubicBezTo>
                    <a:pt x="2599" y="2140"/>
                    <a:pt x="1261" y="1228"/>
                    <a:pt x="981" y="1028"/>
                  </a:cubicBezTo>
                  <a:cubicBezTo>
                    <a:pt x="859" y="943"/>
                    <a:pt x="1129" y="542"/>
                    <a:pt x="1206" y="515"/>
                  </a:cubicBezTo>
                  <a:cubicBezTo>
                    <a:pt x="1291" y="484"/>
                    <a:pt x="1381" y="466"/>
                    <a:pt x="1471" y="461"/>
                  </a:cubicBezTo>
                  <a:cubicBezTo>
                    <a:pt x="1515" y="458"/>
                    <a:pt x="1560" y="456"/>
                    <a:pt x="1607" y="456"/>
                  </a:cubicBezTo>
                  <a:close/>
                  <a:moveTo>
                    <a:pt x="3772" y="1549"/>
                  </a:moveTo>
                  <a:cubicBezTo>
                    <a:pt x="3774" y="1549"/>
                    <a:pt x="3777" y="1549"/>
                    <a:pt x="3779" y="1550"/>
                  </a:cubicBezTo>
                  <a:cubicBezTo>
                    <a:pt x="3819" y="1554"/>
                    <a:pt x="3860" y="1563"/>
                    <a:pt x="3905" y="1572"/>
                  </a:cubicBezTo>
                  <a:cubicBezTo>
                    <a:pt x="5183" y="1851"/>
                    <a:pt x="5956" y="3277"/>
                    <a:pt x="6060" y="3741"/>
                  </a:cubicBezTo>
                  <a:cubicBezTo>
                    <a:pt x="6091" y="3907"/>
                    <a:pt x="6060" y="4074"/>
                    <a:pt x="5970" y="4218"/>
                  </a:cubicBezTo>
                  <a:cubicBezTo>
                    <a:pt x="5947" y="4254"/>
                    <a:pt x="5925" y="4289"/>
                    <a:pt x="5898" y="4321"/>
                  </a:cubicBezTo>
                  <a:lnTo>
                    <a:pt x="3203" y="2414"/>
                  </a:lnTo>
                  <a:cubicBezTo>
                    <a:pt x="3203" y="2414"/>
                    <a:pt x="3618" y="1549"/>
                    <a:pt x="3772" y="1549"/>
                  </a:cubicBezTo>
                  <a:close/>
                  <a:moveTo>
                    <a:pt x="1310" y="1"/>
                  </a:moveTo>
                  <a:cubicBezTo>
                    <a:pt x="1178" y="1"/>
                    <a:pt x="1046" y="9"/>
                    <a:pt x="913" y="25"/>
                  </a:cubicBezTo>
                  <a:cubicBezTo>
                    <a:pt x="661" y="119"/>
                    <a:pt x="0" y="2274"/>
                    <a:pt x="0" y="2274"/>
                  </a:cubicBezTo>
                  <a:lnTo>
                    <a:pt x="6172" y="6719"/>
                  </a:lnTo>
                  <a:cubicBezTo>
                    <a:pt x="6172" y="6719"/>
                    <a:pt x="6654" y="6008"/>
                    <a:pt x="6807" y="5279"/>
                  </a:cubicBezTo>
                  <a:cubicBezTo>
                    <a:pt x="6959" y="4550"/>
                    <a:pt x="6010" y="2202"/>
                    <a:pt x="4323" y="1073"/>
                  </a:cubicBezTo>
                  <a:cubicBezTo>
                    <a:pt x="3226" y="335"/>
                    <a:pt x="2213" y="79"/>
                    <a:pt x="1575" y="11"/>
                  </a:cubicBezTo>
                  <a:cubicBezTo>
                    <a:pt x="1486" y="4"/>
                    <a:pt x="1398" y="1"/>
                    <a:pt x="1310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Google Shape;207;p28">
              <a:extLst>
                <a:ext uri="{FF2B5EF4-FFF2-40B4-BE49-F238E27FC236}">
                  <a16:creationId xmlns:a16="http://schemas.microsoft.com/office/drawing/2014/main" id="{9803F990-4A72-CAA4-0F08-1E3F6B366831}"/>
                </a:ext>
              </a:extLst>
            </p:cNvPr>
            <p:cNvSpPr/>
            <p:nvPr/>
          </p:nvSpPr>
          <p:spPr>
            <a:xfrm>
              <a:off x="1345700" y="689525"/>
              <a:ext cx="248925" cy="106225"/>
            </a:xfrm>
            <a:custGeom>
              <a:avLst/>
              <a:gdLst/>
              <a:ahLst/>
              <a:cxnLst/>
              <a:rect l="l" t="t" r="r" b="b"/>
              <a:pathLst>
                <a:path w="9957" h="4249" extrusionOk="0">
                  <a:moveTo>
                    <a:pt x="2791" y="478"/>
                  </a:moveTo>
                  <a:cubicBezTo>
                    <a:pt x="2840" y="478"/>
                    <a:pt x="2889" y="478"/>
                    <a:pt x="2939" y="478"/>
                  </a:cubicBezTo>
                  <a:lnTo>
                    <a:pt x="2957" y="514"/>
                  </a:lnTo>
                  <a:lnTo>
                    <a:pt x="2871" y="1891"/>
                  </a:lnTo>
                  <a:lnTo>
                    <a:pt x="2831" y="1886"/>
                  </a:lnTo>
                  <a:cubicBezTo>
                    <a:pt x="1656" y="1765"/>
                    <a:pt x="788" y="1666"/>
                    <a:pt x="761" y="1648"/>
                  </a:cubicBezTo>
                  <a:cubicBezTo>
                    <a:pt x="689" y="1598"/>
                    <a:pt x="734" y="681"/>
                    <a:pt x="932" y="609"/>
                  </a:cubicBezTo>
                  <a:cubicBezTo>
                    <a:pt x="1183" y="515"/>
                    <a:pt x="1944" y="478"/>
                    <a:pt x="2791" y="478"/>
                  </a:cubicBezTo>
                  <a:close/>
                  <a:moveTo>
                    <a:pt x="3388" y="487"/>
                  </a:moveTo>
                  <a:cubicBezTo>
                    <a:pt x="3910" y="496"/>
                    <a:pt x="4428" y="523"/>
                    <a:pt x="4841" y="559"/>
                  </a:cubicBezTo>
                  <a:cubicBezTo>
                    <a:pt x="5449" y="618"/>
                    <a:pt x="6020" y="672"/>
                    <a:pt x="6533" y="730"/>
                  </a:cubicBezTo>
                  <a:lnTo>
                    <a:pt x="6533" y="735"/>
                  </a:lnTo>
                  <a:lnTo>
                    <a:pt x="6434" y="2237"/>
                  </a:lnTo>
                  <a:lnTo>
                    <a:pt x="6429" y="2237"/>
                  </a:lnTo>
                  <a:cubicBezTo>
                    <a:pt x="5422" y="2147"/>
                    <a:pt x="4288" y="2035"/>
                    <a:pt x="3303" y="1931"/>
                  </a:cubicBezTo>
                  <a:lnTo>
                    <a:pt x="3303" y="1886"/>
                  </a:lnTo>
                  <a:lnTo>
                    <a:pt x="3388" y="501"/>
                  </a:lnTo>
                  <a:lnTo>
                    <a:pt x="3388" y="487"/>
                  </a:lnTo>
                  <a:close/>
                  <a:moveTo>
                    <a:pt x="6996" y="784"/>
                  </a:moveTo>
                  <a:cubicBezTo>
                    <a:pt x="8134" y="919"/>
                    <a:pt x="8926" y="1050"/>
                    <a:pt x="9169" y="1171"/>
                  </a:cubicBezTo>
                  <a:cubicBezTo>
                    <a:pt x="9327" y="1243"/>
                    <a:pt x="9448" y="2296"/>
                    <a:pt x="9237" y="2417"/>
                  </a:cubicBezTo>
                  <a:cubicBezTo>
                    <a:pt x="9222" y="2426"/>
                    <a:pt x="9167" y="2431"/>
                    <a:pt x="9078" y="2431"/>
                  </a:cubicBezTo>
                  <a:cubicBezTo>
                    <a:pt x="8737" y="2431"/>
                    <a:pt x="7889" y="2367"/>
                    <a:pt x="6857" y="2278"/>
                  </a:cubicBezTo>
                  <a:lnTo>
                    <a:pt x="6861" y="2251"/>
                  </a:lnTo>
                  <a:lnTo>
                    <a:pt x="6960" y="793"/>
                  </a:lnTo>
                  <a:lnTo>
                    <a:pt x="6996" y="784"/>
                  </a:lnTo>
                  <a:close/>
                  <a:moveTo>
                    <a:pt x="2911" y="0"/>
                  </a:moveTo>
                  <a:cubicBezTo>
                    <a:pt x="1819" y="0"/>
                    <a:pt x="866" y="73"/>
                    <a:pt x="545" y="222"/>
                  </a:cubicBezTo>
                  <a:cubicBezTo>
                    <a:pt x="50" y="447"/>
                    <a:pt x="1" y="3191"/>
                    <a:pt x="1" y="3191"/>
                  </a:cubicBezTo>
                  <a:cubicBezTo>
                    <a:pt x="797" y="3294"/>
                    <a:pt x="1616" y="3398"/>
                    <a:pt x="2417" y="3492"/>
                  </a:cubicBezTo>
                  <a:lnTo>
                    <a:pt x="2421" y="3447"/>
                  </a:lnTo>
                  <a:cubicBezTo>
                    <a:pt x="2421" y="3447"/>
                    <a:pt x="2444" y="2521"/>
                    <a:pt x="2624" y="2444"/>
                  </a:cubicBezTo>
                  <a:cubicBezTo>
                    <a:pt x="2668" y="2425"/>
                    <a:pt x="2816" y="2416"/>
                    <a:pt x="3032" y="2416"/>
                  </a:cubicBezTo>
                  <a:cubicBezTo>
                    <a:pt x="4122" y="2416"/>
                    <a:pt x="6960" y="2642"/>
                    <a:pt x="7185" y="2890"/>
                  </a:cubicBezTo>
                  <a:cubicBezTo>
                    <a:pt x="7343" y="3056"/>
                    <a:pt x="7302" y="3852"/>
                    <a:pt x="7293" y="4014"/>
                  </a:cubicBezTo>
                  <a:cubicBezTo>
                    <a:pt x="8841" y="4163"/>
                    <a:pt x="9866" y="4248"/>
                    <a:pt x="9866" y="4248"/>
                  </a:cubicBezTo>
                  <a:cubicBezTo>
                    <a:pt x="9866" y="4248"/>
                    <a:pt x="9956" y="1293"/>
                    <a:pt x="9713" y="942"/>
                  </a:cubicBezTo>
                  <a:cubicBezTo>
                    <a:pt x="9466" y="591"/>
                    <a:pt x="7091" y="240"/>
                    <a:pt x="4734" y="64"/>
                  </a:cubicBezTo>
                  <a:cubicBezTo>
                    <a:pt x="4138" y="22"/>
                    <a:pt x="3504" y="0"/>
                    <a:pt x="291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Google Shape;208;p28">
              <a:extLst>
                <a:ext uri="{FF2B5EF4-FFF2-40B4-BE49-F238E27FC236}">
                  <a16:creationId xmlns:a16="http://schemas.microsoft.com/office/drawing/2014/main" id="{E69E6F7F-EB59-4953-6E0C-E21B8BB32418}"/>
                </a:ext>
              </a:extLst>
            </p:cNvPr>
            <p:cNvSpPr/>
            <p:nvPr/>
          </p:nvSpPr>
          <p:spPr>
            <a:xfrm>
              <a:off x="1660175" y="803025"/>
              <a:ext cx="179050" cy="188975"/>
            </a:xfrm>
            <a:custGeom>
              <a:avLst/>
              <a:gdLst/>
              <a:ahLst/>
              <a:cxnLst/>
              <a:rect l="l" t="t" r="r" b="b"/>
              <a:pathLst>
                <a:path w="7162" h="7559" extrusionOk="0">
                  <a:moveTo>
                    <a:pt x="5360" y="1620"/>
                  </a:moveTo>
                  <a:cubicBezTo>
                    <a:pt x="5362" y="1620"/>
                    <a:pt x="5365" y="1620"/>
                    <a:pt x="5367" y="1620"/>
                  </a:cubicBezTo>
                  <a:cubicBezTo>
                    <a:pt x="5592" y="1643"/>
                    <a:pt x="5385" y="4526"/>
                    <a:pt x="5340" y="4657"/>
                  </a:cubicBezTo>
                  <a:cubicBezTo>
                    <a:pt x="5295" y="4792"/>
                    <a:pt x="2812" y="5790"/>
                    <a:pt x="2542" y="5790"/>
                  </a:cubicBezTo>
                  <a:cubicBezTo>
                    <a:pt x="2276" y="5790"/>
                    <a:pt x="2429" y="2983"/>
                    <a:pt x="2429" y="2983"/>
                  </a:cubicBezTo>
                  <a:cubicBezTo>
                    <a:pt x="2452" y="2765"/>
                    <a:pt x="5095" y="1620"/>
                    <a:pt x="5360" y="1620"/>
                  </a:cubicBezTo>
                  <a:close/>
                  <a:moveTo>
                    <a:pt x="7162" y="1"/>
                  </a:moveTo>
                  <a:lnTo>
                    <a:pt x="9" y="3186"/>
                  </a:lnTo>
                  <a:lnTo>
                    <a:pt x="0" y="3186"/>
                  </a:lnTo>
                  <a:cubicBezTo>
                    <a:pt x="27" y="5084"/>
                    <a:pt x="68" y="7558"/>
                    <a:pt x="68" y="7558"/>
                  </a:cubicBezTo>
                  <a:cubicBezTo>
                    <a:pt x="697" y="7531"/>
                    <a:pt x="2605" y="6748"/>
                    <a:pt x="4197" y="6051"/>
                  </a:cubicBezTo>
                  <a:cubicBezTo>
                    <a:pt x="5506" y="5471"/>
                    <a:pt x="6604" y="4949"/>
                    <a:pt x="6604" y="4949"/>
                  </a:cubicBezTo>
                  <a:cubicBezTo>
                    <a:pt x="6604" y="4949"/>
                    <a:pt x="6982" y="2151"/>
                    <a:pt x="7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Google Shape;209;p28">
              <a:extLst>
                <a:ext uri="{FF2B5EF4-FFF2-40B4-BE49-F238E27FC236}">
                  <a16:creationId xmlns:a16="http://schemas.microsoft.com/office/drawing/2014/main" id="{6AEBCEA4-75D6-772D-7DF8-2746D24979F1}"/>
                </a:ext>
              </a:extLst>
            </p:cNvPr>
            <p:cNvSpPr/>
            <p:nvPr/>
          </p:nvSpPr>
          <p:spPr>
            <a:xfrm>
              <a:off x="1659600" y="741275"/>
              <a:ext cx="183225" cy="141400"/>
            </a:xfrm>
            <a:custGeom>
              <a:avLst/>
              <a:gdLst/>
              <a:ahLst/>
              <a:cxnLst/>
              <a:rect l="l" t="t" r="r" b="b"/>
              <a:pathLst>
                <a:path w="7329" h="5656" extrusionOk="0">
                  <a:moveTo>
                    <a:pt x="6152" y="634"/>
                  </a:moveTo>
                  <a:cubicBezTo>
                    <a:pt x="6196" y="634"/>
                    <a:pt x="6237" y="636"/>
                    <a:pt x="6276" y="640"/>
                  </a:cubicBezTo>
                  <a:cubicBezTo>
                    <a:pt x="6321" y="644"/>
                    <a:pt x="6362" y="653"/>
                    <a:pt x="6407" y="662"/>
                  </a:cubicBezTo>
                  <a:cubicBezTo>
                    <a:pt x="7005" y="806"/>
                    <a:pt x="6870" y="1832"/>
                    <a:pt x="6802" y="1922"/>
                  </a:cubicBezTo>
                  <a:cubicBezTo>
                    <a:pt x="6739" y="2007"/>
                    <a:pt x="4490" y="2898"/>
                    <a:pt x="4490" y="2898"/>
                  </a:cubicBezTo>
                  <a:cubicBezTo>
                    <a:pt x="4486" y="2839"/>
                    <a:pt x="4477" y="2740"/>
                    <a:pt x="4463" y="2619"/>
                  </a:cubicBezTo>
                  <a:cubicBezTo>
                    <a:pt x="4414" y="2210"/>
                    <a:pt x="4301" y="1535"/>
                    <a:pt x="4063" y="1148"/>
                  </a:cubicBezTo>
                  <a:cubicBezTo>
                    <a:pt x="4063" y="1148"/>
                    <a:pt x="4283" y="1062"/>
                    <a:pt x="4598" y="964"/>
                  </a:cubicBezTo>
                  <a:cubicBezTo>
                    <a:pt x="5054" y="816"/>
                    <a:pt x="5704" y="634"/>
                    <a:pt x="6152" y="634"/>
                  </a:cubicBezTo>
                  <a:close/>
                  <a:moveTo>
                    <a:pt x="3567" y="1278"/>
                  </a:moveTo>
                  <a:cubicBezTo>
                    <a:pt x="3808" y="1278"/>
                    <a:pt x="4092" y="3007"/>
                    <a:pt x="3914" y="3136"/>
                  </a:cubicBezTo>
                  <a:cubicBezTo>
                    <a:pt x="3294" y="3577"/>
                    <a:pt x="1107" y="4549"/>
                    <a:pt x="887" y="4571"/>
                  </a:cubicBezTo>
                  <a:cubicBezTo>
                    <a:pt x="885" y="4571"/>
                    <a:pt x="884" y="4572"/>
                    <a:pt x="882" y="4572"/>
                  </a:cubicBezTo>
                  <a:cubicBezTo>
                    <a:pt x="808" y="4572"/>
                    <a:pt x="751" y="4460"/>
                    <a:pt x="716" y="4297"/>
                  </a:cubicBezTo>
                  <a:cubicBezTo>
                    <a:pt x="648" y="3973"/>
                    <a:pt x="653" y="3460"/>
                    <a:pt x="752" y="3312"/>
                  </a:cubicBezTo>
                  <a:cubicBezTo>
                    <a:pt x="1283" y="2543"/>
                    <a:pt x="2695" y="1683"/>
                    <a:pt x="3298" y="1386"/>
                  </a:cubicBezTo>
                  <a:cubicBezTo>
                    <a:pt x="3384" y="1341"/>
                    <a:pt x="3469" y="1305"/>
                    <a:pt x="3559" y="1278"/>
                  </a:cubicBezTo>
                  <a:cubicBezTo>
                    <a:pt x="3562" y="1278"/>
                    <a:pt x="3564" y="1278"/>
                    <a:pt x="3567" y="1278"/>
                  </a:cubicBezTo>
                  <a:close/>
                  <a:moveTo>
                    <a:pt x="6824" y="1"/>
                  </a:moveTo>
                  <a:cubicBezTo>
                    <a:pt x="6083" y="1"/>
                    <a:pt x="4539" y="343"/>
                    <a:pt x="3581" y="752"/>
                  </a:cubicBezTo>
                  <a:cubicBezTo>
                    <a:pt x="2430" y="1238"/>
                    <a:pt x="1" y="2781"/>
                    <a:pt x="1" y="3622"/>
                  </a:cubicBezTo>
                  <a:cubicBezTo>
                    <a:pt x="1" y="3901"/>
                    <a:pt x="10" y="4706"/>
                    <a:pt x="23" y="5656"/>
                  </a:cubicBezTo>
                  <a:lnTo>
                    <a:pt x="32" y="5656"/>
                  </a:lnTo>
                  <a:lnTo>
                    <a:pt x="7185" y="2475"/>
                  </a:lnTo>
                  <a:cubicBezTo>
                    <a:pt x="7293" y="1175"/>
                    <a:pt x="7329" y="109"/>
                    <a:pt x="7158" y="46"/>
                  </a:cubicBezTo>
                  <a:cubicBezTo>
                    <a:pt x="7095" y="23"/>
                    <a:pt x="7027" y="10"/>
                    <a:pt x="6960" y="5"/>
                  </a:cubicBezTo>
                  <a:cubicBezTo>
                    <a:pt x="6918" y="2"/>
                    <a:pt x="6873" y="1"/>
                    <a:pt x="6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Google Shape;210;p28">
              <a:extLst>
                <a:ext uri="{FF2B5EF4-FFF2-40B4-BE49-F238E27FC236}">
                  <a16:creationId xmlns:a16="http://schemas.microsoft.com/office/drawing/2014/main" id="{40460C0D-8F09-6A17-7398-C2CE8AB2F1A0}"/>
                </a:ext>
              </a:extLst>
            </p:cNvPr>
            <p:cNvSpPr/>
            <p:nvPr/>
          </p:nvSpPr>
          <p:spPr>
            <a:xfrm>
              <a:off x="1771175" y="757250"/>
              <a:ext cx="63550" cy="56475"/>
            </a:xfrm>
            <a:custGeom>
              <a:avLst/>
              <a:gdLst/>
              <a:ahLst/>
              <a:cxnLst/>
              <a:rect l="l" t="t" r="r" b="b"/>
              <a:pathLst>
                <a:path w="2542" h="2259" extrusionOk="0">
                  <a:moveTo>
                    <a:pt x="1813" y="1"/>
                  </a:moveTo>
                  <a:lnTo>
                    <a:pt x="1813" y="46"/>
                  </a:lnTo>
                  <a:cubicBezTo>
                    <a:pt x="1944" y="226"/>
                    <a:pt x="2034" y="432"/>
                    <a:pt x="2070" y="657"/>
                  </a:cubicBezTo>
                  <a:cubicBezTo>
                    <a:pt x="2101" y="833"/>
                    <a:pt x="2097" y="1017"/>
                    <a:pt x="2056" y="1193"/>
                  </a:cubicBezTo>
                  <a:lnTo>
                    <a:pt x="0" y="1980"/>
                  </a:lnTo>
                  <a:cubicBezTo>
                    <a:pt x="18" y="2101"/>
                    <a:pt x="23" y="2200"/>
                    <a:pt x="32" y="2259"/>
                  </a:cubicBezTo>
                  <a:cubicBezTo>
                    <a:pt x="32" y="2259"/>
                    <a:pt x="2276" y="1368"/>
                    <a:pt x="2344" y="1283"/>
                  </a:cubicBezTo>
                  <a:cubicBezTo>
                    <a:pt x="2407" y="1193"/>
                    <a:pt x="2542" y="167"/>
                    <a:pt x="1944" y="23"/>
                  </a:cubicBezTo>
                  <a:cubicBezTo>
                    <a:pt x="1903" y="14"/>
                    <a:pt x="1858" y="5"/>
                    <a:pt x="1813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Google Shape;211;p28">
              <a:extLst>
                <a:ext uri="{FF2B5EF4-FFF2-40B4-BE49-F238E27FC236}">
                  <a16:creationId xmlns:a16="http://schemas.microsoft.com/office/drawing/2014/main" id="{72849E1D-D87C-6AF9-2D99-C3B7427A22DD}"/>
                </a:ext>
              </a:extLst>
            </p:cNvPr>
            <p:cNvSpPr/>
            <p:nvPr/>
          </p:nvSpPr>
          <p:spPr>
            <a:xfrm>
              <a:off x="1677475" y="773200"/>
              <a:ext cx="84325" cy="82375"/>
            </a:xfrm>
            <a:custGeom>
              <a:avLst/>
              <a:gdLst/>
              <a:ahLst/>
              <a:cxnLst/>
              <a:rect l="l" t="t" r="r" b="b"/>
              <a:pathLst>
                <a:path w="3373" h="3295" extrusionOk="0">
                  <a:moveTo>
                    <a:pt x="2852" y="1"/>
                  </a:moveTo>
                  <a:cubicBezTo>
                    <a:pt x="2849" y="1"/>
                    <a:pt x="2847" y="1"/>
                    <a:pt x="2844" y="1"/>
                  </a:cubicBezTo>
                  <a:cubicBezTo>
                    <a:pt x="2754" y="28"/>
                    <a:pt x="2664" y="64"/>
                    <a:pt x="2583" y="109"/>
                  </a:cubicBezTo>
                  <a:lnTo>
                    <a:pt x="2619" y="109"/>
                  </a:lnTo>
                  <a:cubicBezTo>
                    <a:pt x="2619" y="109"/>
                    <a:pt x="3019" y="1086"/>
                    <a:pt x="2974" y="1612"/>
                  </a:cubicBezTo>
                  <a:cubicBezTo>
                    <a:pt x="2974" y="1612"/>
                    <a:pt x="1386" y="2530"/>
                    <a:pt x="1" y="3020"/>
                  </a:cubicBezTo>
                  <a:cubicBezTo>
                    <a:pt x="36" y="3180"/>
                    <a:pt x="91" y="3295"/>
                    <a:pt x="160" y="3295"/>
                  </a:cubicBezTo>
                  <a:cubicBezTo>
                    <a:pt x="162" y="3295"/>
                    <a:pt x="165" y="3295"/>
                    <a:pt x="167" y="3294"/>
                  </a:cubicBezTo>
                  <a:cubicBezTo>
                    <a:pt x="388" y="3272"/>
                    <a:pt x="2579" y="2300"/>
                    <a:pt x="3195" y="1859"/>
                  </a:cubicBezTo>
                  <a:cubicBezTo>
                    <a:pt x="3373" y="1730"/>
                    <a:pt x="3093" y="1"/>
                    <a:pt x="2852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Google Shape;212;p28">
              <a:extLst>
                <a:ext uri="{FF2B5EF4-FFF2-40B4-BE49-F238E27FC236}">
                  <a16:creationId xmlns:a16="http://schemas.microsoft.com/office/drawing/2014/main" id="{9668E8B5-0255-D48E-E211-F6CDF233BC17}"/>
                </a:ext>
              </a:extLst>
            </p:cNvPr>
            <p:cNvSpPr/>
            <p:nvPr/>
          </p:nvSpPr>
          <p:spPr>
            <a:xfrm>
              <a:off x="1647800" y="739125"/>
              <a:ext cx="185800" cy="252900"/>
            </a:xfrm>
            <a:custGeom>
              <a:avLst/>
              <a:gdLst/>
              <a:ahLst/>
              <a:cxnLst/>
              <a:rect l="l" t="t" r="r" b="b"/>
              <a:pathLst>
                <a:path w="7432" h="10116" extrusionOk="0">
                  <a:moveTo>
                    <a:pt x="6551" y="0"/>
                  </a:moveTo>
                  <a:cubicBezTo>
                    <a:pt x="5361" y="0"/>
                    <a:pt x="3987" y="409"/>
                    <a:pt x="3199" y="798"/>
                  </a:cubicBezTo>
                  <a:cubicBezTo>
                    <a:pt x="3158" y="820"/>
                    <a:pt x="3118" y="838"/>
                    <a:pt x="3077" y="856"/>
                  </a:cubicBezTo>
                  <a:cubicBezTo>
                    <a:pt x="626" y="2165"/>
                    <a:pt x="27" y="3258"/>
                    <a:pt x="59" y="3560"/>
                  </a:cubicBezTo>
                  <a:cubicBezTo>
                    <a:pt x="81" y="3794"/>
                    <a:pt x="68" y="5512"/>
                    <a:pt x="45" y="7127"/>
                  </a:cubicBezTo>
                  <a:cubicBezTo>
                    <a:pt x="27" y="8639"/>
                    <a:pt x="0" y="10056"/>
                    <a:pt x="0" y="10056"/>
                  </a:cubicBezTo>
                  <a:lnTo>
                    <a:pt x="0" y="10078"/>
                  </a:lnTo>
                  <a:cubicBezTo>
                    <a:pt x="252" y="10102"/>
                    <a:pt x="431" y="10115"/>
                    <a:pt x="526" y="10115"/>
                  </a:cubicBezTo>
                  <a:cubicBezTo>
                    <a:pt x="540" y="10115"/>
                    <a:pt x="552" y="10115"/>
                    <a:pt x="563" y="10114"/>
                  </a:cubicBezTo>
                  <a:cubicBezTo>
                    <a:pt x="563" y="10114"/>
                    <a:pt x="522" y="7635"/>
                    <a:pt x="495" y="5742"/>
                  </a:cubicBezTo>
                  <a:cubicBezTo>
                    <a:pt x="482" y="4792"/>
                    <a:pt x="473" y="3987"/>
                    <a:pt x="473" y="3708"/>
                  </a:cubicBezTo>
                  <a:cubicBezTo>
                    <a:pt x="473" y="2867"/>
                    <a:pt x="2902" y="1324"/>
                    <a:pt x="4053" y="838"/>
                  </a:cubicBezTo>
                  <a:cubicBezTo>
                    <a:pt x="5011" y="429"/>
                    <a:pt x="6555" y="87"/>
                    <a:pt x="7296" y="87"/>
                  </a:cubicBezTo>
                  <a:cubicBezTo>
                    <a:pt x="7345" y="87"/>
                    <a:pt x="7390" y="88"/>
                    <a:pt x="7432" y="91"/>
                  </a:cubicBezTo>
                  <a:cubicBezTo>
                    <a:pt x="7160" y="28"/>
                    <a:pt x="6862" y="0"/>
                    <a:pt x="655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Google Shape;213;p28">
              <a:extLst>
                <a:ext uri="{FF2B5EF4-FFF2-40B4-BE49-F238E27FC236}">
                  <a16:creationId xmlns:a16="http://schemas.microsoft.com/office/drawing/2014/main" id="{5F399EBA-B0AF-200C-18AB-8922F405EA53}"/>
                </a:ext>
              </a:extLst>
            </p:cNvPr>
            <p:cNvSpPr/>
            <p:nvPr/>
          </p:nvSpPr>
          <p:spPr>
            <a:xfrm>
              <a:off x="1717075" y="843625"/>
              <a:ext cx="82900" cy="104275"/>
            </a:xfrm>
            <a:custGeom>
              <a:avLst/>
              <a:gdLst/>
              <a:ahLst/>
              <a:cxnLst/>
              <a:rect l="l" t="t" r="r" b="b"/>
              <a:pathLst>
                <a:path w="3316" h="4171" extrusionOk="0">
                  <a:moveTo>
                    <a:pt x="3084" y="0"/>
                  </a:moveTo>
                  <a:cubicBezTo>
                    <a:pt x="2819" y="0"/>
                    <a:pt x="176" y="1145"/>
                    <a:pt x="153" y="1364"/>
                  </a:cubicBezTo>
                  <a:cubicBezTo>
                    <a:pt x="153" y="1364"/>
                    <a:pt x="0" y="4171"/>
                    <a:pt x="266" y="4171"/>
                  </a:cubicBezTo>
                  <a:cubicBezTo>
                    <a:pt x="531" y="4171"/>
                    <a:pt x="3019" y="3172"/>
                    <a:pt x="3064" y="3037"/>
                  </a:cubicBezTo>
                  <a:cubicBezTo>
                    <a:pt x="3109" y="2902"/>
                    <a:pt x="3316" y="19"/>
                    <a:pt x="3091" y="1"/>
                  </a:cubicBezTo>
                  <a:cubicBezTo>
                    <a:pt x="3089" y="0"/>
                    <a:pt x="3086" y="0"/>
                    <a:pt x="308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Google Shape;214;p28">
              <a:extLst>
                <a:ext uri="{FF2B5EF4-FFF2-40B4-BE49-F238E27FC236}">
                  <a16:creationId xmlns:a16="http://schemas.microsoft.com/office/drawing/2014/main" id="{3C1F2ED5-07C0-4CBA-79CA-F562D729B2D4}"/>
                </a:ext>
              </a:extLst>
            </p:cNvPr>
            <p:cNvSpPr/>
            <p:nvPr/>
          </p:nvSpPr>
          <p:spPr>
            <a:xfrm>
              <a:off x="1761275" y="765475"/>
              <a:ext cx="62450" cy="41400"/>
            </a:xfrm>
            <a:custGeom>
              <a:avLst/>
              <a:gdLst/>
              <a:ahLst/>
              <a:cxnLst/>
              <a:rect l="l" t="t" r="r" b="b"/>
              <a:pathLst>
                <a:path w="2498" h="1656" extrusionOk="0">
                  <a:moveTo>
                    <a:pt x="531" y="0"/>
                  </a:moveTo>
                  <a:cubicBezTo>
                    <a:pt x="221" y="99"/>
                    <a:pt x="0" y="184"/>
                    <a:pt x="0" y="184"/>
                  </a:cubicBezTo>
                  <a:cubicBezTo>
                    <a:pt x="239" y="571"/>
                    <a:pt x="351" y="1246"/>
                    <a:pt x="396" y="1655"/>
                  </a:cubicBezTo>
                  <a:lnTo>
                    <a:pt x="2452" y="868"/>
                  </a:lnTo>
                  <a:cubicBezTo>
                    <a:pt x="2493" y="693"/>
                    <a:pt x="2497" y="508"/>
                    <a:pt x="2466" y="333"/>
                  </a:cubicBezTo>
                  <a:lnTo>
                    <a:pt x="2466" y="333"/>
                  </a:lnTo>
                  <a:lnTo>
                    <a:pt x="2430" y="337"/>
                  </a:lnTo>
                  <a:cubicBezTo>
                    <a:pt x="2169" y="252"/>
                    <a:pt x="1494" y="135"/>
                    <a:pt x="531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Google Shape;215;p28">
              <a:extLst>
                <a:ext uri="{FF2B5EF4-FFF2-40B4-BE49-F238E27FC236}">
                  <a16:creationId xmlns:a16="http://schemas.microsoft.com/office/drawing/2014/main" id="{0D6CA181-395A-4423-1AE3-0BA6A81023AD}"/>
                </a:ext>
              </a:extLst>
            </p:cNvPr>
            <p:cNvSpPr/>
            <p:nvPr/>
          </p:nvSpPr>
          <p:spPr>
            <a:xfrm>
              <a:off x="1686700" y="951475"/>
              <a:ext cx="135450" cy="108550"/>
            </a:xfrm>
            <a:custGeom>
              <a:avLst/>
              <a:gdLst/>
              <a:ahLst/>
              <a:cxnLst/>
              <a:rect l="l" t="t" r="r" b="b"/>
              <a:pathLst>
                <a:path w="5418" h="4342" extrusionOk="0">
                  <a:moveTo>
                    <a:pt x="5264" y="1"/>
                  </a:moveTo>
                  <a:lnTo>
                    <a:pt x="217" y="1976"/>
                  </a:lnTo>
                  <a:cubicBezTo>
                    <a:pt x="217" y="1976"/>
                    <a:pt x="140" y="2007"/>
                    <a:pt x="23" y="2048"/>
                  </a:cubicBezTo>
                  <a:lnTo>
                    <a:pt x="1" y="4342"/>
                  </a:lnTo>
                  <a:cubicBezTo>
                    <a:pt x="752" y="4004"/>
                    <a:pt x="1688" y="3537"/>
                    <a:pt x="2560" y="3078"/>
                  </a:cubicBezTo>
                  <a:cubicBezTo>
                    <a:pt x="3001" y="2844"/>
                    <a:pt x="3424" y="2614"/>
                    <a:pt x="3802" y="2407"/>
                  </a:cubicBezTo>
                  <a:cubicBezTo>
                    <a:pt x="4085" y="2255"/>
                    <a:pt x="4342" y="2111"/>
                    <a:pt x="4558" y="1985"/>
                  </a:cubicBezTo>
                  <a:cubicBezTo>
                    <a:pt x="4976" y="1742"/>
                    <a:pt x="5251" y="1571"/>
                    <a:pt x="5278" y="1530"/>
                  </a:cubicBezTo>
                  <a:cubicBezTo>
                    <a:pt x="5323" y="1463"/>
                    <a:pt x="5417" y="91"/>
                    <a:pt x="5264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Google Shape;216;p28">
              <a:extLst>
                <a:ext uri="{FF2B5EF4-FFF2-40B4-BE49-F238E27FC236}">
                  <a16:creationId xmlns:a16="http://schemas.microsoft.com/office/drawing/2014/main" id="{7C34B5B6-0146-7ECC-47CC-A765392117B5}"/>
                </a:ext>
              </a:extLst>
            </p:cNvPr>
            <p:cNvSpPr/>
            <p:nvPr/>
          </p:nvSpPr>
          <p:spPr>
            <a:xfrm>
              <a:off x="1593250" y="950850"/>
              <a:ext cx="225075" cy="62675"/>
            </a:xfrm>
            <a:custGeom>
              <a:avLst/>
              <a:gdLst/>
              <a:ahLst/>
              <a:cxnLst/>
              <a:rect l="l" t="t" r="r" b="b"/>
              <a:pathLst>
                <a:path w="9003" h="2507" extrusionOk="0">
                  <a:moveTo>
                    <a:pt x="8780" y="0"/>
                  </a:moveTo>
                  <a:cubicBezTo>
                    <a:pt x="8289" y="0"/>
                    <a:pt x="7161" y="108"/>
                    <a:pt x="6874" y="134"/>
                  </a:cubicBezTo>
                  <a:cubicBezTo>
                    <a:pt x="5282" y="835"/>
                    <a:pt x="3374" y="1618"/>
                    <a:pt x="2745" y="1645"/>
                  </a:cubicBezTo>
                  <a:cubicBezTo>
                    <a:pt x="2734" y="1646"/>
                    <a:pt x="2722" y="1646"/>
                    <a:pt x="2708" y="1646"/>
                  </a:cubicBezTo>
                  <a:cubicBezTo>
                    <a:pt x="2613" y="1646"/>
                    <a:pt x="2434" y="1633"/>
                    <a:pt x="2182" y="1609"/>
                  </a:cubicBezTo>
                  <a:cubicBezTo>
                    <a:pt x="1696" y="1564"/>
                    <a:pt x="945" y="1479"/>
                    <a:pt x="0" y="1366"/>
                  </a:cubicBezTo>
                  <a:lnTo>
                    <a:pt x="0" y="1366"/>
                  </a:lnTo>
                  <a:lnTo>
                    <a:pt x="1242" y="2428"/>
                  </a:lnTo>
                  <a:lnTo>
                    <a:pt x="1422" y="2455"/>
                  </a:lnTo>
                  <a:cubicBezTo>
                    <a:pt x="1659" y="2488"/>
                    <a:pt x="1898" y="2507"/>
                    <a:pt x="2138" y="2507"/>
                  </a:cubicBezTo>
                  <a:cubicBezTo>
                    <a:pt x="2222" y="2507"/>
                    <a:pt x="2305" y="2505"/>
                    <a:pt x="2389" y="2500"/>
                  </a:cubicBezTo>
                  <a:cubicBezTo>
                    <a:pt x="2668" y="2477"/>
                    <a:pt x="3406" y="2208"/>
                    <a:pt x="3761" y="2073"/>
                  </a:cubicBezTo>
                  <a:cubicBezTo>
                    <a:pt x="3878" y="2032"/>
                    <a:pt x="3955" y="2001"/>
                    <a:pt x="3955" y="2001"/>
                  </a:cubicBezTo>
                  <a:lnTo>
                    <a:pt x="9002" y="21"/>
                  </a:lnTo>
                  <a:cubicBezTo>
                    <a:pt x="8977" y="7"/>
                    <a:pt x="8896" y="0"/>
                    <a:pt x="8780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Google Shape;217;p28">
              <a:extLst>
                <a:ext uri="{FF2B5EF4-FFF2-40B4-BE49-F238E27FC236}">
                  <a16:creationId xmlns:a16="http://schemas.microsoft.com/office/drawing/2014/main" id="{9FB4C52D-FAB4-E04E-D27C-603A459B8E3E}"/>
                </a:ext>
              </a:extLst>
            </p:cNvPr>
            <p:cNvSpPr/>
            <p:nvPr/>
          </p:nvSpPr>
          <p:spPr>
            <a:xfrm>
              <a:off x="1771850" y="1001200"/>
              <a:ext cx="33200" cy="61475"/>
            </a:xfrm>
            <a:custGeom>
              <a:avLst/>
              <a:gdLst/>
              <a:ahLst/>
              <a:cxnLst/>
              <a:rect l="l" t="t" r="r" b="b"/>
              <a:pathLst>
                <a:path w="1328" h="2459" extrusionOk="0">
                  <a:moveTo>
                    <a:pt x="1152" y="0"/>
                  </a:moveTo>
                  <a:cubicBezTo>
                    <a:pt x="936" y="122"/>
                    <a:pt x="679" y="266"/>
                    <a:pt x="401" y="423"/>
                  </a:cubicBezTo>
                  <a:lnTo>
                    <a:pt x="401" y="427"/>
                  </a:lnTo>
                  <a:cubicBezTo>
                    <a:pt x="401" y="427"/>
                    <a:pt x="724" y="2119"/>
                    <a:pt x="0" y="2452"/>
                  </a:cubicBezTo>
                  <a:cubicBezTo>
                    <a:pt x="35" y="2455"/>
                    <a:pt x="70" y="2458"/>
                    <a:pt x="107" y="2458"/>
                  </a:cubicBezTo>
                  <a:cubicBezTo>
                    <a:pt x="122" y="2458"/>
                    <a:pt x="137" y="2458"/>
                    <a:pt x="153" y="2456"/>
                  </a:cubicBezTo>
                  <a:cubicBezTo>
                    <a:pt x="1125" y="2411"/>
                    <a:pt x="1300" y="1575"/>
                    <a:pt x="1318" y="1206"/>
                  </a:cubicBezTo>
                  <a:cubicBezTo>
                    <a:pt x="1327" y="796"/>
                    <a:pt x="1273" y="387"/>
                    <a:pt x="1152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Google Shape;218;p28">
              <a:extLst>
                <a:ext uri="{FF2B5EF4-FFF2-40B4-BE49-F238E27FC236}">
                  <a16:creationId xmlns:a16="http://schemas.microsoft.com/office/drawing/2014/main" id="{E2387493-B83A-BBAF-DD0F-1E31AE2B1762}"/>
                </a:ext>
              </a:extLst>
            </p:cNvPr>
            <p:cNvSpPr/>
            <p:nvPr/>
          </p:nvSpPr>
          <p:spPr>
            <a:xfrm>
              <a:off x="1750700" y="1011650"/>
              <a:ext cx="40625" cy="50850"/>
            </a:xfrm>
            <a:custGeom>
              <a:avLst/>
              <a:gdLst/>
              <a:ahLst/>
              <a:cxnLst/>
              <a:rect l="l" t="t" r="r" b="b"/>
              <a:pathLst>
                <a:path w="1625" h="2034" extrusionOk="0">
                  <a:moveTo>
                    <a:pt x="1242" y="0"/>
                  </a:moveTo>
                  <a:cubicBezTo>
                    <a:pt x="864" y="207"/>
                    <a:pt x="441" y="437"/>
                    <a:pt x="0" y="666"/>
                  </a:cubicBezTo>
                  <a:lnTo>
                    <a:pt x="9" y="684"/>
                  </a:lnTo>
                  <a:cubicBezTo>
                    <a:pt x="9" y="684"/>
                    <a:pt x="23" y="1930"/>
                    <a:pt x="846" y="2034"/>
                  </a:cubicBezTo>
                  <a:cubicBezTo>
                    <a:pt x="1624" y="1840"/>
                    <a:pt x="1247" y="9"/>
                    <a:pt x="1247" y="9"/>
                  </a:cubicBezTo>
                  <a:lnTo>
                    <a:pt x="1242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Google Shape;219;p28">
              <a:extLst>
                <a:ext uri="{FF2B5EF4-FFF2-40B4-BE49-F238E27FC236}">
                  <a16:creationId xmlns:a16="http://schemas.microsoft.com/office/drawing/2014/main" id="{0ADA36F9-FD4D-A95E-C155-C131E098F477}"/>
                </a:ext>
              </a:extLst>
            </p:cNvPr>
            <p:cNvSpPr/>
            <p:nvPr/>
          </p:nvSpPr>
          <p:spPr>
            <a:xfrm>
              <a:off x="1675800" y="776025"/>
              <a:ext cx="77175" cy="72675"/>
            </a:xfrm>
            <a:custGeom>
              <a:avLst/>
              <a:gdLst/>
              <a:ahLst/>
              <a:cxnLst/>
              <a:rect l="l" t="t" r="r" b="b"/>
              <a:pathLst>
                <a:path w="3087" h="2907" extrusionOk="0">
                  <a:moveTo>
                    <a:pt x="2650" y="1"/>
                  </a:moveTo>
                  <a:cubicBezTo>
                    <a:pt x="2043" y="298"/>
                    <a:pt x="635" y="1157"/>
                    <a:pt x="104" y="1926"/>
                  </a:cubicBezTo>
                  <a:cubicBezTo>
                    <a:pt x="5" y="2070"/>
                    <a:pt x="0" y="2583"/>
                    <a:pt x="68" y="2907"/>
                  </a:cubicBezTo>
                  <a:cubicBezTo>
                    <a:pt x="1453" y="2417"/>
                    <a:pt x="3041" y="1503"/>
                    <a:pt x="3041" y="1503"/>
                  </a:cubicBezTo>
                  <a:cubicBezTo>
                    <a:pt x="3086" y="973"/>
                    <a:pt x="2691" y="1"/>
                    <a:pt x="2691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Google Shape;220;p28">
              <a:extLst>
                <a:ext uri="{FF2B5EF4-FFF2-40B4-BE49-F238E27FC236}">
                  <a16:creationId xmlns:a16="http://schemas.microsoft.com/office/drawing/2014/main" id="{6D0F4CF7-C331-D8AB-43DB-6EA4658FEF97}"/>
                </a:ext>
              </a:extLst>
            </p:cNvPr>
            <p:cNvSpPr/>
            <p:nvPr/>
          </p:nvSpPr>
          <p:spPr>
            <a:xfrm>
              <a:off x="1085250" y="704825"/>
              <a:ext cx="642425" cy="212500"/>
            </a:xfrm>
            <a:custGeom>
              <a:avLst/>
              <a:gdLst/>
              <a:ahLst/>
              <a:cxnLst/>
              <a:rect l="l" t="t" r="r" b="b"/>
              <a:pathLst>
                <a:path w="25697" h="8500" extrusionOk="0">
                  <a:moveTo>
                    <a:pt x="5274" y="0"/>
                  </a:moveTo>
                  <a:cubicBezTo>
                    <a:pt x="4820" y="0"/>
                    <a:pt x="4562" y="212"/>
                    <a:pt x="4517" y="258"/>
                  </a:cubicBezTo>
                  <a:cubicBezTo>
                    <a:pt x="4607" y="469"/>
                    <a:pt x="4661" y="640"/>
                    <a:pt x="4661" y="640"/>
                  </a:cubicBezTo>
                  <a:lnTo>
                    <a:pt x="4706" y="654"/>
                  </a:lnTo>
                  <a:cubicBezTo>
                    <a:pt x="4490" y="1031"/>
                    <a:pt x="4017" y="1369"/>
                    <a:pt x="3446" y="1679"/>
                  </a:cubicBezTo>
                  <a:cubicBezTo>
                    <a:pt x="2812" y="2026"/>
                    <a:pt x="2542" y="2457"/>
                    <a:pt x="2488" y="2561"/>
                  </a:cubicBezTo>
                  <a:cubicBezTo>
                    <a:pt x="3095" y="2520"/>
                    <a:pt x="3698" y="2489"/>
                    <a:pt x="4062" y="2489"/>
                  </a:cubicBezTo>
                  <a:cubicBezTo>
                    <a:pt x="4062" y="2489"/>
                    <a:pt x="4548" y="2057"/>
                    <a:pt x="4836" y="2026"/>
                  </a:cubicBezTo>
                  <a:cubicBezTo>
                    <a:pt x="4850" y="2024"/>
                    <a:pt x="4862" y="2023"/>
                    <a:pt x="4873" y="2023"/>
                  </a:cubicBezTo>
                  <a:cubicBezTo>
                    <a:pt x="5048" y="2023"/>
                    <a:pt x="4872" y="2215"/>
                    <a:pt x="4872" y="2215"/>
                  </a:cubicBezTo>
                  <a:lnTo>
                    <a:pt x="4877" y="2219"/>
                  </a:lnTo>
                  <a:cubicBezTo>
                    <a:pt x="4949" y="2183"/>
                    <a:pt x="5025" y="2152"/>
                    <a:pt x="5106" y="2129"/>
                  </a:cubicBezTo>
                  <a:cubicBezTo>
                    <a:pt x="5340" y="2057"/>
                    <a:pt x="5582" y="2021"/>
                    <a:pt x="5824" y="2021"/>
                  </a:cubicBezTo>
                  <a:cubicBezTo>
                    <a:pt x="5838" y="2021"/>
                    <a:pt x="5852" y="2021"/>
                    <a:pt x="5866" y="2021"/>
                  </a:cubicBezTo>
                  <a:cubicBezTo>
                    <a:pt x="5992" y="2057"/>
                    <a:pt x="5916" y="2278"/>
                    <a:pt x="5691" y="2336"/>
                  </a:cubicBezTo>
                  <a:cubicBezTo>
                    <a:pt x="5792" y="2315"/>
                    <a:pt x="5927" y="2286"/>
                    <a:pt x="6020" y="2286"/>
                  </a:cubicBezTo>
                  <a:cubicBezTo>
                    <a:pt x="6085" y="2286"/>
                    <a:pt x="6129" y="2300"/>
                    <a:pt x="6127" y="2341"/>
                  </a:cubicBezTo>
                  <a:cubicBezTo>
                    <a:pt x="6123" y="2449"/>
                    <a:pt x="6033" y="2588"/>
                    <a:pt x="5754" y="2628"/>
                  </a:cubicBezTo>
                  <a:lnTo>
                    <a:pt x="5754" y="2633"/>
                  </a:lnTo>
                  <a:cubicBezTo>
                    <a:pt x="5774" y="2631"/>
                    <a:pt x="5792" y="2629"/>
                    <a:pt x="5808" y="2629"/>
                  </a:cubicBezTo>
                  <a:cubicBezTo>
                    <a:pt x="5885" y="2629"/>
                    <a:pt x="5926" y="2654"/>
                    <a:pt x="5934" y="2691"/>
                  </a:cubicBezTo>
                  <a:cubicBezTo>
                    <a:pt x="5952" y="2835"/>
                    <a:pt x="5408" y="3105"/>
                    <a:pt x="5408" y="3105"/>
                  </a:cubicBezTo>
                  <a:cubicBezTo>
                    <a:pt x="5408" y="3105"/>
                    <a:pt x="5093" y="3312"/>
                    <a:pt x="4845" y="3488"/>
                  </a:cubicBezTo>
                  <a:cubicBezTo>
                    <a:pt x="4631" y="3640"/>
                    <a:pt x="4281" y="3650"/>
                    <a:pt x="4192" y="3650"/>
                  </a:cubicBezTo>
                  <a:cubicBezTo>
                    <a:pt x="4178" y="3650"/>
                    <a:pt x="4170" y="3650"/>
                    <a:pt x="4170" y="3650"/>
                  </a:cubicBezTo>
                  <a:cubicBezTo>
                    <a:pt x="4170" y="3650"/>
                    <a:pt x="2551" y="4342"/>
                    <a:pt x="1048" y="4455"/>
                  </a:cubicBezTo>
                  <a:cubicBezTo>
                    <a:pt x="958" y="4572"/>
                    <a:pt x="387" y="5305"/>
                    <a:pt x="0" y="5346"/>
                  </a:cubicBezTo>
                  <a:lnTo>
                    <a:pt x="0" y="5350"/>
                  </a:lnTo>
                  <a:cubicBezTo>
                    <a:pt x="428" y="5593"/>
                    <a:pt x="994" y="5921"/>
                    <a:pt x="1066" y="5962"/>
                  </a:cubicBezTo>
                  <a:lnTo>
                    <a:pt x="22502" y="8499"/>
                  </a:lnTo>
                  <a:lnTo>
                    <a:pt x="22547" y="8499"/>
                  </a:lnTo>
                  <a:cubicBezTo>
                    <a:pt x="22570" y="6884"/>
                    <a:pt x="22588" y="5166"/>
                    <a:pt x="22561" y="4932"/>
                  </a:cubicBezTo>
                  <a:cubicBezTo>
                    <a:pt x="22529" y="4630"/>
                    <a:pt x="23132" y="3537"/>
                    <a:pt x="25579" y="2228"/>
                  </a:cubicBezTo>
                  <a:cubicBezTo>
                    <a:pt x="25620" y="2210"/>
                    <a:pt x="25656" y="2192"/>
                    <a:pt x="25696" y="2170"/>
                  </a:cubicBezTo>
                  <a:cubicBezTo>
                    <a:pt x="25597" y="2156"/>
                    <a:pt x="25494" y="2143"/>
                    <a:pt x="25390" y="2134"/>
                  </a:cubicBezTo>
                  <a:lnTo>
                    <a:pt x="25390" y="2143"/>
                  </a:lnTo>
                  <a:cubicBezTo>
                    <a:pt x="25138" y="2115"/>
                    <a:pt x="24909" y="2104"/>
                    <a:pt x="24706" y="2104"/>
                  </a:cubicBezTo>
                  <a:cubicBezTo>
                    <a:pt x="23961" y="2104"/>
                    <a:pt x="23550" y="2251"/>
                    <a:pt x="23550" y="2251"/>
                  </a:cubicBezTo>
                  <a:cubicBezTo>
                    <a:pt x="23550" y="2251"/>
                    <a:pt x="23564" y="2265"/>
                    <a:pt x="23482" y="2265"/>
                  </a:cubicBezTo>
                  <a:cubicBezTo>
                    <a:pt x="23361" y="2265"/>
                    <a:pt x="23031" y="2233"/>
                    <a:pt x="22138" y="2075"/>
                  </a:cubicBezTo>
                  <a:cubicBezTo>
                    <a:pt x="20635" y="1810"/>
                    <a:pt x="18674" y="1693"/>
                    <a:pt x="17054" y="1693"/>
                  </a:cubicBezTo>
                  <a:cubicBezTo>
                    <a:pt x="16447" y="1693"/>
                    <a:pt x="14850" y="1202"/>
                    <a:pt x="13550" y="811"/>
                  </a:cubicBezTo>
                  <a:cubicBezTo>
                    <a:pt x="12835" y="595"/>
                    <a:pt x="12205" y="411"/>
                    <a:pt x="11886" y="352"/>
                  </a:cubicBezTo>
                  <a:cubicBezTo>
                    <a:pt x="11558" y="292"/>
                    <a:pt x="11174" y="270"/>
                    <a:pt x="10777" y="270"/>
                  </a:cubicBezTo>
                  <a:cubicBezTo>
                    <a:pt x="10401" y="270"/>
                    <a:pt x="10013" y="290"/>
                    <a:pt x="9650" y="316"/>
                  </a:cubicBezTo>
                  <a:cubicBezTo>
                    <a:pt x="8993" y="366"/>
                    <a:pt x="8417" y="429"/>
                    <a:pt x="8129" y="442"/>
                  </a:cubicBezTo>
                  <a:cubicBezTo>
                    <a:pt x="8094" y="443"/>
                    <a:pt x="8058" y="444"/>
                    <a:pt x="8021" y="444"/>
                  </a:cubicBezTo>
                  <a:cubicBezTo>
                    <a:pt x="7400" y="444"/>
                    <a:pt x="6473" y="272"/>
                    <a:pt x="5722" y="64"/>
                  </a:cubicBezTo>
                  <a:cubicBezTo>
                    <a:pt x="5556" y="18"/>
                    <a:pt x="5407" y="0"/>
                    <a:pt x="5274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Google Shape;221;p28">
              <a:extLst>
                <a:ext uri="{FF2B5EF4-FFF2-40B4-BE49-F238E27FC236}">
                  <a16:creationId xmlns:a16="http://schemas.microsoft.com/office/drawing/2014/main" id="{C5048A3B-5FBC-0072-CC9D-BD5D0B1AD583}"/>
                </a:ext>
              </a:extLst>
            </p:cNvPr>
            <p:cNvSpPr/>
            <p:nvPr/>
          </p:nvSpPr>
          <p:spPr>
            <a:xfrm>
              <a:off x="1085350" y="704825"/>
              <a:ext cx="642425" cy="212375"/>
            </a:xfrm>
            <a:custGeom>
              <a:avLst/>
              <a:gdLst/>
              <a:ahLst/>
              <a:cxnLst/>
              <a:rect l="l" t="t" r="r" b="b"/>
              <a:pathLst>
                <a:path w="25697" h="8495" extrusionOk="0">
                  <a:moveTo>
                    <a:pt x="5272" y="0"/>
                  </a:moveTo>
                  <a:cubicBezTo>
                    <a:pt x="4820" y="0"/>
                    <a:pt x="4562" y="212"/>
                    <a:pt x="4513" y="258"/>
                  </a:cubicBezTo>
                  <a:cubicBezTo>
                    <a:pt x="4603" y="469"/>
                    <a:pt x="4661" y="640"/>
                    <a:pt x="4661" y="640"/>
                  </a:cubicBezTo>
                  <a:lnTo>
                    <a:pt x="4702" y="654"/>
                  </a:lnTo>
                  <a:cubicBezTo>
                    <a:pt x="4490" y="1027"/>
                    <a:pt x="4013" y="1364"/>
                    <a:pt x="3447" y="1675"/>
                  </a:cubicBezTo>
                  <a:cubicBezTo>
                    <a:pt x="2808" y="2026"/>
                    <a:pt x="2542" y="2457"/>
                    <a:pt x="2484" y="2561"/>
                  </a:cubicBezTo>
                  <a:cubicBezTo>
                    <a:pt x="3091" y="2520"/>
                    <a:pt x="3694" y="2484"/>
                    <a:pt x="4058" y="2484"/>
                  </a:cubicBezTo>
                  <a:cubicBezTo>
                    <a:pt x="4058" y="2484"/>
                    <a:pt x="4544" y="2057"/>
                    <a:pt x="4832" y="2026"/>
                  </a:cubicBezTo>
                  <a:cubicBezTo>
                    <a:pt x="4846" y="2024"/>
                    <a:pt x="4859" y="2023"/>
                    <a:pt x="4870" y="2023"/>
                  </a:cubicBezTo>
                  <a:cubicBezTo>
                    <a:pt x="5044" y="2023"/>
                    <a:pt x="4873" y="2210"/>
                    <a:pt x="4873" y="2210"/>
                  </a:cubicBezTo>
                  <a:lnTo>
                    <a:pt x="4873" y="2219"/>
                  </a:lnTo>
                  <a:cubicBezTo>
                    <a:pt x="4949" y="2179"/>
                    <a:pt x="5021" y="2152"/>
                    <a:pt x="5102" y="2129"/>
                  </a:cubicBezTo>
                  <a:cubicBezTo>
                    <a:pt x="5336" y="2057"/>
                    <a:pt x="5578" y="2021"/>
                    <a:pt x="5823" y="2021"/>
                  </a:cubicBezTo>
                  <a:cubicBezTo>
                    <a:pt x="5838" y="2021"/>
                    <a:pt x="5852" y="2021"/>
                    <a:pt x="5867" y="2021"/>
                  </a:cubicBezTo>
                  <a:cubicBezTo>
                    <a:pt x="5988" y="2057"/>
                    <a:pt x="5916" y="2278"/>
                    <a:pt x="5687" y="2336"/>
                  </a:cubicBezTo>
                  <a:cubicBezTo>
                    <a:pt x="5788" y="2315"/>
                    <a:pt x="5923" y="2286"/>
                    <a:pt x="6016" y="2286"/>
                  </a:cubicBezTo>
                  <a:cubicBezTo>
                    <a:pt x="6081" y="2286"/>
                    <a:pt x="6125" y="2300"/>
                    <a:pt x="6123" y="2341"/>
                  </a:cubicBezTo>
                  <a:cubicBezTo>
                    <a:pt x="6123" y="2359"/>
                    <a:pt x="6119" y="2377"/>
                    <a:pt x="6114" y="2395"/>
                  </a:cubicBezTo>
                  <a:cubicBezTo>
                    <a:pt x="6155" y="2422"/>
                    <a:pt x="6182" y="2466"/>
                    <a:pt x="6186" y="2516"/>
                  </a:cubicBezTo>
                  <a:cubicBezTo>
                    <a:pt x="6362" y="3222"/>
                    <a:pt x="5476" y="3402"/>
                    <a:pt x="5035" y="3843"/>
                  </a:cubicBezTo>
                  <a:cubicBezTo>
                    <a:pt x="4666" y="4140"/>
                    <a:pt x="4175" y="4064"/>
                    <a:pt x="3816" y="4342"/>
                  </a:cubicBezTo>
                  <a:cubicBezTo>
                    <a:pt x="2746" y="4518"/>
                    <a:pt x="1702" y="5005"/>
                    <a:pt x="643" y="5005"/>
                  </a:cubicBezTo>
                  <a:cubicBezTo>
                    <a:pt x="615" y="5005"/>
                    <a:pt x="587" y="5004"/>
                    <a:pt x="559" y="5004"/>
                  </a:cubicBezTo>
                  <a:cubicBezTo>
                    <a:pt x="374" y="5175"/>
                    <a:pt x="167" y="5328"/>
                    <a:pt x="1" y="5346"/>
                  </a:cubicBezTo>
                  <a:lnTo>
                    <a:pt x="1" y="5350"/>
                  </a:lnTo>
                  <a:cubicBezTo>
                    <a:pt x="424" y="5593"/>
                    <a:pt x="995" y="5921"/>
                    <a:pt x="1062" y="5962"/>
                  </a:cubicBezTo>
                  <a:lnTo>
                    <a:pt x="22503" y="8495"/>
                  </a:lnTo>
                  <a:lnTo>
                    <a:pt x="22548" y="8495"/>
                  </a:lnTo>
                  <a:cubicBezTo>
                    <a:pt x="22570" y="6880"/>
                    <a:pt x="22588" y="5161"/>
                    <a:pt x="22561" y="4927"/>
                  </a:cubicBezTo>
                  <a:cubicBezTo>
                    <a:pt x="22530" y="4630"/>
                    <a:pt x="23133" y="3537"/>
                    <a:pt x="25580" y="2228"/>
                  </a:cubicBezTo>
                  <a:cubicBezTo>
                    <a:pt x="25620" y="2206"/>
                    <a:pt x="25656" y="2188"/>
                    <a:pt x="25697" y="2165"/>
                  </a:cubicBezTo>
                  <a:cubicBezTo>
                    <a:pt x="25593" y="2156"/>
                    <a:pt x="25490" y="2143"/>
                    <a:pt x="25386" y="2134"/>
                  </a:cubicBezTo>
                  <a:lnTo>
                    <a:pt x="25386" y="2143"/>
                  </a:lnTo>
                  <a:cubicBezTo>
                    <a:pt x="25134" y="2115"/>
                    <a:pt x="24905" y="2104"/>
                    <a:pt x="24702" y="2104"/>
                  </a:cubicBezTo>
                  <a:cubicBezTo>
                    <a:pt x="23957" y="2104"/>
                    <a:pt x="23546" y="2251"/>
                    <a:pt x="23546" y="2251"/>
                  </a:cubicBezTo>
                  <a:cubicBezTo>
                    <a:pt x="23546" y="2251"/>
                    <a:pt x="23561" y="2265"/>
                    <a:pt x="23479" y="2265"/>
                  </a:cubicBezTo>
                  <a:cubicBezTo>
                    <a:pt x="23359" y="2265"/>
                    <a:pt x="23029" y="2233"/>
                    <a:pt x="22134" y="2075"/>
                  </a:cubicBezTo>
                  <a:cubicBezTo>
                    <a:pt x="20631" y="1810"/>
                    <a:pt x="18670" y="1693"/>
                    <a:pt x="17050" y="1693"/>
                  </a:cubicBezTo>
                  <a:cubicBezTo>
                    <a:pt x="16448" y="1693"/>
                    <a:pt x="14846" y="1202"/>
                    <a:pt x="13550" y="811"/>
                  </a:cubicBezTo>
                  <a:cubicBezTo>
                    <a:pt x="12831" y="595"/>
                    <a:pt x="12205" y="411"/>
                    <a:pt x="11886" y="352"/>
                  </a:cubicBezTo>
                  <a:cubicBezTo>
                    <a:pt x="11556" y="292"/>
                    <a:pt x="11171" y="270"/>
                    <a:pt x="10774" y="270"/>
                  </a:cubicBezTo>
                  <a:cubicBezTo>
                    <a:pt x="10397" y="270"/>
                    <a:pt x="10009" y="290"/>
                    <a:pt x="9646" y="316"/>
                  </a:cubicBezTo>
                  <a:cubicBezTo>
                    <a:pt x="8993" y="361"/>
                    <a:pt x="8418" y="429"/>
                    <a:pt x="8130" y="438"/>
                  </a:cubicBezTo>
                  <a:cubicBezTo>
                    <a:pt x="8094" y="439"/>
                    <a:pt x="8056" y="440"/>
                    <a:pt x="8018" y="440"/>
                  </a:cubicBezTo>
                  <a:cubicBezTo>
                    <a:pt x="7394" y="440"/>
                    <a:pt x="6468" y="272"/>
                    <a:pt x="5718" y="64"/>
                  </a:cubicBezTo>
                  <a:cubicBezTo>
                    <a:pt x="5553" y="18"/>
                    <a:pt x="5405" y="0"/>
                    <a:pt x="5272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Google Shape;222;p28">
              <a:extLst>
                <a:ext uri="{FF2B5EF4-FFF2-40B4-BE49-F238E27FC236}">
                  <a16:creationId xmlns:a16="http://schemas.microsoft.com/office/drawing/2014/main" id="{0DA8584E-DD20-A3F6-AB95-5B8FBEF91771}"/>
                </a:ext>
              </a:extLst>
            </p:cNvPr>
            <p:cNvSpPr/>
            <p:nvPr/>
          </p:nvSpPr>
          <p:spPr>
            <a:xfrm>
              <a:off x="1424100" y="725100"/>
              <a:ext cx="295925" cy="36375"/>
            </a:xfrm>
            <a:custGeom>
              <a:avLst/>
              <a:gdLst/>
              <a:ahLst/>
              <a:cxnLst/>
              <a:rect l="l" t="t" r="r" b="b"/>
              <a:pathLst>
                <a:path w="11837" h="1455" extrusionOk="0">
                  <a:moveTo>
                    <a:pt x="0" y="0"/>
                  </a:moveTo>
                  <a:lnTo>
                    <a:pt x="0" y="0"/>
                  </a:lnTo>
                  <a:cubicBezTo>
                    <a:pt x="1296" y="391"/>
                    <a:pt x="2898" y="882"/>
                    <a:pt x="3500" y="882"/>
                  </a:cubicBezTo>
                  <a:cubicBezTo>
                    <a:pt x="5120" y="882"/>
                    <a:pt x="7081" y="999"/>
                    <a:pt x="8584" y="1264"/>
                  </a:cubicBezTo>
                  <a:cubicBezTo>
                    <a:pt x="9479" y="1422"/>
                    <a:pt x="9809" y="1454"/>
                    <a:pt x="9929" y="1454"/>
                  </a:cubicBezTo>
                  <a:cubicBezTo>
                    <a:pt x="10011" y="1454"/>
                    <a:pt x="9996" y="1440"/>
                    <a:pt x="9996" y="1440"/>
                  </a:cubicBezTo>
                  <a:cubicBezTo>
                    <a:pt x="9996" y="1440"/>
                    <a:pt x="10407" y="1293"/>
                    <a:pt x="11152" y="1293"/>
                  </a:cubicBezTo>
                  <a:cubicBezTo>
                    <a:pt x="11355" y="1293"/>
                    <a:pt x="11584" y="1304"/>
                    <a:pt x="11836" y="1332"/>
                  </a:cubicBezTo>
                  <a:lnTo>
                    <a:pt x="11836" y="1323"/>
                  </a:lnTo>
                  <a:cubicBezTo>
                    <a:pt x="8476" y="900"/>
                    <a:pt x="3721" y="387"/>
                    <a:pt x="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Google Shape;223;p28">
              <a:extLst>
                <a:ext uri="{FF2B5EF4-FFF2-40B4-BE49-F238E27FC236}">
                  <a16:creationId xmlns:a16="http://schemas.microsoft.com/office/drawing/2014/main" id="{16EF8478-D82E-2259-BF43-D8FBBED11242}"/>
                </a:ext>
              </a:extLst>
            </p:cNvPr>
            <p:cNvSpPr/>
            <p:nvPr/>
          </p:nvSpPr>
          <p:spPr>
            <a:xfrm>
              <a:off x="1628100" y="1002650"/>
              <a:ext cx="59200" cy="69975"/>
            </a:xfrm>
            <a:custGeom>
              <a:avLst/>
              <a:gdLst/>
              <a:ahLst/>
              <a:cxnLst/>
              <a:rect l="l" t="t" r="r" b="b"/>
              <a:pathLst>
                <a:path w="2368" h="2799" extrusionOk="0">
                  <a:moveTo>
                    <a:pt x="2367" y="1"/>
                  </a:moveTo>
                  <a:lnTo>
                    <a:pt x="2367" y="1"/>
                  </a:lnTo>
                  <a:cubicBezTo>
                    <a:pt x="2012" y="136"/>
                    <a:pt x="1274" y="405"/>
                    <a:pt x="995" y="428"/>
                  </a:cubicBezTo>
                  <a:cubicBezTo>
                    <a:pt x="911" y="433"/>
                    <a:pt x="827" y="435"/>
                    <a:pt x="743" y="435"/>
                  </a:cubicBezTo>
                  <a:cubicBezTo>
                    <a:pt x="502" y="435"/>
                    <a:pt x="260" y="416"/>
                    <a:pt x="23" y="383"/>
                  </a:cubicBezTo>
                  <a:lnTo>
                    <a:pt x="23" y="387"/>
                  </a:lnTo>
                  <a:lnTo>
                    <a:pt x="1" y="2691"/>
                  </a:lnTo>
                  <a:cubicBezTo>
                    <a:pt x="545" y="2758"/>
                    <a:pt x="878" y="2799"/>
                    <a:pt x="950" y="2799"/>
                  </a:cubicBezTo>
                  <a:cubicBezTo>
                    <a:pt x="1171" y="2790"/>
                    <a:pt x="1688" y="2592"/>
                    <a:pt x="2345" y="2295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Google Shape;224;p28">
              <a:extLst>
                <a:ext uri="{FF2B5EF4-FFF2-40B4-BE49-F238E27FC236}">
                  <a16:creationId xmlns:a16="http://schemas.microsoft.com/office/drawing/2014/main" id="{DD8F3D72-8334-FD6C-2BDF-E3EF8BE6CB42}"/>
                </a:ext>
              </a:extLst>
            </p:cNvPr>
            <p:cNvSpPr/>
            <p:nvPr/>
          </p:nvSpPr>
          <p:spPr>
            <a:xfrm>
              <a:off x="823875" y="648950"/>
              <a:ext cx="825175" cy="341925"/>
            </a:xfrm>
            <a:custGeom>
              <a:avLst/>
              <a:gdLst/>
              <a:ahLst/>
              <a:cxnLst/>
              <a:rect l="l" t="t" r="r" b="b"/>
              <a:pathLst>
                <a:path w="33007" h="13677" extrusionOk="0">
                  <a:moveTo>
                    <a:pt x="441" y="0"/>
                  </a:moveTo>
                  <a:cubicBezTo>
                    <a:pt x="356" y="32"/>
                    <a:pt x="0" y="1921"/>
                    <a:pt x="122" y="2011"/>
                  </a:cubicBezTo>
                  <a:lnTo>
                    <a:pt x="6469" y="7671"/>
                  </a:lnTo>
                  <a:cubicBezTo>
                    <a:pt x="6447" y="7432"/>
                    <a:pt x="6451" y="7279"/>
                    <a:pt x="6483" y="7257"/>
                  </a:cubicBezTo>
                  <a:cubicBezTo>
                    <a:pt x="6498" y="7247"/>
                    <a:pt x="6519" y="7242"/>
                    <a:pt x="6546" y="7242"/>
                  </a:cubicBezTo>
                  <a:cubicBezTo>
                    <a:pt x="6829" y="7242"/>
                    <a:pt x="7718" y="7776"/>
                    <a:pt x="7985" y="7990"/>
                  </a:cubicBezTo>
                  <a:cubicBezTo>
                    <a:pt x="8089" y="8071"/>
                    <a:pt x="8147" y="8570"/>
                    <a:pt x="8174" y="9191"/>
                  </a:cubicBezTo>
                  <a:lnTo>
                    <a:pt x="9043" y="9965"/>
                  </a:lnTo>
                  <a:lnTo>
                    <a:pt x="9884" y="10716"/>
                  </a:lnTo>
                  <a:lnTo>
                    <a:pt x="11247" y="10901"/>
                  </a:lnTo>
                  <a:cubicBezTo>
                    <a:pt x="11769" y="10973"/>
                    <a:pt x="12421" y="11058"/>
                    <a:pt x="13172" y="11157"/>
                  </a:cubicBezTo>
                  <a:cubicBezTo>
                    <a:pt x="17136" y="11692"/>
                    <a:pt x="23852" y="12583"/>
                    <a:pt x="28490" y="13154"/>
                  </a:cubicBezTo>
                  <a:cubicBezTo>
                    <a:pt x="29331" y="13262"/>
                    <a:pt x="30105" y="13357"/>
                    <a:pt x="30780" y="13438"/>
                  </a:cubicBezTo>
                  <a:cubicBezTo>
                    <a:pt x="31725" y="13550"/>
                    <a:pt x="32476" y="13631"/>
                    <a:pt x="32962" y="13676"/>
                  </a:cubicBezTo>
                  <a:lnTo>
                    <a:pt x="32962" y="13654"/>
                  </a:lnTo>
                  <a:cubicBezTo>
                    <a:pt x="32962" y="13654"/>
                    <a:pt x="32989" y="12237"/>
                    <a:pt x="33007" y="10725"/>
                  </a:cubicBezTo>
                  <a:lnTo>
                    <a:pt x="32962" y="10725"/>
                  </a:lnTo>
                  <a:lnTo>
                    <a:pt x="11521" y="8197"/>
                  </a:lnTo>
                  <a:cubicBezTo>
                    <a:pt x="11454" y="8156"/>
                    <a:pt x="10883" y="7824"/>
                    <a:pt x="10460" y="7581"/>
                  </a:cubicBezTo>
                  <a:cubicBezTo>
                    <a:pt x="10199" y="7428"/>
                    <a:pt x="9992" y="7311"/>
                    <a:pt x="9992" y="7311"/>
                  </a:cubicBezTo>
                  <a:cubicBezTo>
                    <a:pt x="9992" y="7311"/>
                    <a:pt x="8102" y="5831"/>
                    <a:pt x="6168" y="4306"/>
                  </a:cubicBezTo>
                  <a:cubicBezTo>
                    <a:pt x="4360" y="2889"/>
                    <a:pt x="2506" y="1440"/>
                    <a:pt x="2097" y="1125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Google Shape;225;p28">
              <a:extLst>
                <a:ext uri="{FF2B5EF4-FFF2-40B4-BE49-F238E27FC236}">
                  <a16:creationId xmlns:a16="http://schemas.microsoft.com/office/drawing/2014/main" id="{957AD68E-00A0-FBFE-61B6-CE8B671034E9}"/>
                </a:ext>
              </a:extLst>
            </p:cNvPr>
            <p:cNvSpPr/>
            <p:nvPr/>
          </p:nvSpPr>
          <p:spPr>
            <a:xfrm>
              <a:off x="974125" y="919400"/>
              <a:ext cx="654575" cy="150525"/>
            </a:xfrm>
            <a:custGeom>
              <a:avLst/>
              <a:gdLst/>
              <a:ahLst/>
              <a:cxnLst/>
              <a:rect l="l" t="t" r="r" b="b"/>
              <a:pathLst>
                <a:path w="26183" h="6021" extrusionOk="0">
                  <a:moveTo>
                    <a:pt x="247" y="0"/>
                  </a:moveTo>
                  <a:cubicBezTo>
                    <a:pt x="240" y="0"/>
                    <a:pt x="236" y="1"/>
                    <a:pt x="235" y="2"/>
                  </a:cubicBezTo>
                  <a:cubicBezTo>
                    <a:pt x="100" y="141"/>
                    <a:pt x="1" y="1914"/>
                    <a:pt x="181" y="2062"/>
                  </a:cubicBezTo>
                  <a:cubicBezTo>
                    <a:pt x="199" y="2080"/>
                    <a:pt x="581" y="2147"/>
                    <a:pt x="1238" y="2260"/>
                  </a:cubicBezTo>
                  <a:cubicBezTo>
                    <a:pt x="1589" y="2318"/>
                    <a:pt x="2016" y="2390"/>
                    <a:pt x="2511" y="2471"/>
                  </a:cubicBezTo>
                  <a:cubicBezTo>
                    <a:pt x="2853" y="2525"/>
                    <a:pt x="3226" y="2584"/>
                    <a:pt x="3626" y="2647"/>
                  </a:cubicBezTo>
                  <a:cubicBezTo>
                    <a:pt x="8701" y="3452"/>
                    <a:pt x="18157" y="4883"/>
                    <a:pt x="23393" y="5634"/>
                  </a:cubicBezTo>
                  <a:lnTo>
                    <a:pt x="24662" y="5814"/>
                  </a:lnTo>
                  <a:lnTo>
                    <a:pt x="25427" y="5922"/>
                  </a:lnTo>
                  <a:lnTo>
                    <a:pt x="26160" y="6021"/>
                  </a:lnTo>
                  <a:lnTo>
                    <a:pt x="26182" y="3717"/>
                  </a:lnTo>
                  <a:lnTo>
                    <a:pt x="26182" y="3708"/>
                  </a:lnTo>
                  <a:lnTo>
                    <a:pt x="26007" y="3686"/>
                  </a:lnTo>
                  <a:cubicBezTo>
                    <a:pt x="25310" y="3592"/>
                    <a:pt x="24334" y="3457"/>
                    <a:pt x="23168" y="3286"/>
                  </a:cubicBezTo>
                  <a:cubicBezTo>
                    <a:pt x="18787" y="2656"/>
                    <a:pt x="11715" y="1621"/>
                    <a:pt x="6578" y="879"/>
                  </a:cubicBezTo>
                  <a:cubicBezTo>
                    <a:pt x="5660" y="748"/>
                    <a:pt x="4801" y="622"/>
                    <a:pt x="4031" y="514"/>
                  </a:cubicBezTo>
                  <a:cubicBezTo>
                    <a:pt x="3334" y="411"/>
                    <a:pt x="2709" y="326"/>
                    <a:pt x="2178" y="249"/>
                  </a:cubicBezTo>
                  <a:cubicBezTo>
                    <a:pt x="2160" y="816"/>
                    <a:pt x="2128" y="1248"/>
                    <a:pt x="2092" y="1293"/>
                  </a:cubicBezTo>
                  <a:cubicBezTo>
                    <a:pt x="2060" y="1334"/>
                    <a:pt x="1978" y="1349"/>
                    <a:pt x="1876" y="1349"/>
                  </a:cubicBezTo>
                  <a:cubicBezTo>
                    <a:pt x="1601" y="1349"/>
                    <a:pt x="1179" y="1239"/>
                    <a:pt x="1179" y="1239"/>
                  </a:cubicBezTo>
                  <a:cubicBezTo>
                    <a:pt x="1179" y="1239"/>
                    <a:pt x="1085" y="753"/>
                    <a:pt x="963" y="87"/>
                  </a:cubicBezTo>
                  <a:cubicBezTo>
                    <a:pt x="552" y="31"/>
                    <a:pt x="304" y="0"/>
                    <a:pt x="247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Google Shape;226;p28">
              <a:extLst>
                <a:ext uri="{FF2B5EF4-FFF2-40B4-BE49-F238E27FC236}">
                  <a16:creationId xmlns:a16="http://schemas.microsoft.com/office/drawing/2014/main" id="{8347DDF0-7802-E6CB-6382-8B0B0AB099C4}"/>
                </a:ext>
              </a:extLst>
            </p:cNvPr>
            <p:cNvSpPr/>
            <p:nvPr/>
          </p:nvSpPr>
          <p:spPr>
            <a:xfrm>
              <a:off x="1536000" y="978025"/>
              <a:ext cx="88300" cy="33525"/>
            </a:xfrm>
            <a:custGeom>
              <a:avLst/>
              <a:gdLst/>
              <a:ahLst/>
              <a:cxnLst/>
              <a:rect l="l" t="t" r="r" b="b"/>
              <a:pathLst>
                <a:path w="3532" h="1341" extrusionOk="0">
                  <a:moveTo>
                    <a:pt x="1" y="0"/>
                  </a:moveTo>
                  <a:lnTo>
                    <a:pt x="693" y="941"/>
                  </a:lnTo>
                  <a:cubicBezTo>
                    <a:pt x="1859" y="1107"/>
                    <a:pt x="2835" y="1247"/>
                    <a:pt x="3532" y="1341"/>
                  </a:cubicBezTo>
                  <a:lnTo>
                    <a:pt x="2290" y="279"/>
                  </a:lnTo>
                  <a:cubicBezTo>
                    <a:pt x="1616" y="198"/>
                    <a:pt x="842" y="104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Google Shape;227;p28">
              <a:extLst>
                <a:ext uri="{FF2B5EF4-FFF2-40B4-BE49-F238E27FC236}">
                  <a16:creationId xmlns:a16="http://schemas.microsoft.com/office/drawing/2014/main" id="{49145E4C-909F-7F43-9B2F-564BA945B2B8}"/>
                </a:ext>
              </a:extLst>
            </p:cNvPr>
            <p:cNvSpPr/>
            <p:nvPr/>
          </p:nvSpPr>
          <p:spPr>
            <a:xfrm>
              <a:off x="1575150" y="1064725"/>
              <a:ext cx="50625" cy="65375"/>
            </a:xfrm>
            <a:custGeom>
              <a:avLst/>
              <a:gdLst/>
              <a:ahLst/>
              <a:cxnLst/>
              <a:rect l="l" t="t" r="r" b="b"/>
              <a:pathLst>
                <a:path w="2025" h="2615" extrusionOk="0">
                  <a:moveTo>
                    <a:pt x="616" y="1"/>
                  </a:moveTo>
                  <a:lnTo>
                    <a:pt x="616" y="1"/>
                  </a:lnTo>
                  <a:cubicBezTo>
                    <a:pt x="846" y="248"/>
                    <a:pt x="909" y="631"/>
                    <a:pt x="918" y="1049"/>
                  </a:cubicBezTo>
                  <a:cubicBezTo>
                    <a:pt x="936" y="1877"/>
                    <a:pt x="666" y="2552"/>
                    <a:pt x="77" y="2606"/>
                  </a:cubicBezTo>
                  <a:cubicBezTo>
                    <a:pt x="50" y="2610"/>
                    <a:pt x="27" y="2610"/>
                    <a:pt x="0" y="2610"/>
                  </a:cubicBezTo>
                  <a:lnTo>
                    <a:pt x="0" y="2615"/>
                  </a:lnTo>
                  <a:cubicBezTo>
                    <a:pt x="0" y="2615"/>
                    <a:pt x="990" y="2606"/>
                    <a:pt x="1449" y="2214"/>
                  </a:cubicBezTo>
                  <a:cubicBezTo>
                    <a:pt x="1849" y="1877"/>
                    <a:pt x="2024" y="478"/>
                    <a:pt x="1390" y="109"/>
                  </a:cubicBezTo>
                  <a:lnTo>
                    <a:pt x="616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Google Shape;228;p28">
              <a:extLst>
                <a:ext uri="{FF2B5EF4-FFF2-40B4-BE49-F238E27FC236}">
                  <a16:creationId xmlns:a16="http://schemas.microsoft.com/office/drawing/2014/main" id="{C813B19F-B450-AD57-36C0-A56282F3796D}"/>
                </a:ext>
              </a:extLst>
            </p:cNvPr>
            <p:cNvSpPr/>
            <p:nvPr/>
          </p:nvSpPr>
          <p:spPr>
            <a:xfrm>
              <a:off x="1545775" y="1060225"/>
              <a:ext cx="52775" cy="69775"/>
            </a:xfrm>
            <a:custGeom>
              <a:avLst/>
              <a:gdLst/>
              <a:ahLst/>
              <a:cxnLst/>
              <a:rect l="l" t="t" r="r" b="b"/>
              <a:pathLst>
                <a:path w="2111" h="2791" extrusionOk="0">
                  <a:moveTo>
                    <a:pt x="527" y="1"/>
                  </a:moveTo>
                  <a:cubicBezTo>
                    <a:pt x="221" y="212"/>
                    <a:pt x="1" y="905"/>
                    <a:pt x="50" y="1427"/>
                  </a:cubicBezTo>
                  <a:cubicBezTo>
                    <a:pt x="118" y="2201"/>
                    <a:pt x="617" y="2790"/>
                    <a:pt x="1180" y="2790"/>
                  </a:cubicBezTo>
                  <a:cubicBezTo>
                    <a:pt x="1202" y="2790"/>
                    <a:pt x="1225" y="2790"/>
                    <a:pt x="1252" y="2786"/>
                  </a:cubicBezTo>
                  <a:cubicBezTo>
                    <a:pt x="1841" y="2732"/>
                    <a:pt x="2111" y="2057"/>
                    <a:pt x="2093" y="1229"/>
                  </a:cubicBezTo>
                  <a:cubicBezTo>
                    <a:pt x="2088" y="811"/>
                    <a:pt x="2025" y="428"/>
                    <a:pt x="1796" y="181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Google Shape;229;p28">
              <a:extLst>
                <a:ext uri="{FF2B5EF4-FFF2-40B4-BE49-F238E27FC236}">
                  <a16:creationId xmlns:a16="http://schemas.microsoft.com/office/drawing/2014/main" id="{BBFF915A-A9E1-7EE3-7A29-3FC8B42643BF}"/>
                </a:ext>
              </a:extLst>
            </p:cNvPr>
            <p:cNvSpPr/>
            <p:nvPr/>
          </p:nvSpPr>
          <p:spPr>
            <a:xfrm>
              <a:off x="1560625" y="1074850"/>
              <a:ext cx="17475" cy="34000"/>
            </a:xfrm>
            <a:custGeom>
              <a:avLst/>
              <a:gdLst/>
              <a:ahLst/>
              <a:cxnLst/>
              <a:rect l="l" t="t" r="r" b="b"/>
              <a:pathLst>
                <a:path w="699" h="1360" extrusionOk="0">
                  <a:moveTo>
                    <a:pt x="365" y="1"/>
                  </a:moveTo>
                  <a:cubicBezTo>
                    <a:pt x="178" y="1"/>
                    <a:pt x="19" y="296"/>
                    <a:pt x="10" y="671"/>
                  </a:cubicBezTo>
                  <a:cubicBezTo>
                    <a:pt x="1" y="1044"/>
                    <a:pt x="145" y="1355"/>
                    <a:pt x="334" y="1359"/>
                  </a:cubicBezTo>
                  <a:cubicBezTo>
                    <a:pt x="335" y="1359"/>
                    <a:pt x="336" y="1359"/>
                    <a:pt x="338" y="1359"/>
                  </a:cubicBezTo>
                  <a:cubicBezTo>
                    <a:pt x="525" y="1359"/>
                    <a:pt x="680" y="1060"/>
                    <a:pt x="689" y="689"/>
                  </a:cubicBezTo>
                  <a:cubicBezTo>
                    <a:pt x="698" y="316"/>
                    <a:pt x="554" y="5"/>
                    <a:pt x="370" y="1"/>
                  </a:cubicBezTo>
                  <a:cubicBezTo>
                    <a:pt x="368" y="1"/>
                    <a:pt x="367" y="1"/>
                    <a:pt x="36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Google Shape;230;p28">
              <a:extLst>
                <a:ext uri="{FF2B5EF4-FFF2-40B4-BE49-F238E27FC236}">
                  <a16:creationId xmlns:a16="http://schemas.microsoft.com/office/drawing/2014/main" id="{2E62B33C-00FF-F169-8F3D-FCB108AF9C7F}"/>
                </a:ext>
              </a:extLst>
            </p:cNvPr>
            <p:cNvSpPr/>
            <p:nvPr/>
          </p:nvSpPr>
          <p:spPr>
            <a:xfrm>
              <a:off x="1138675" y="927875"/>
              <a:ext cx="414675" cy="73675"/>
            </a:xfrm>
            <a:custGeom>
              <a:avLst/>
              <a:gdLst/>
              <a:ahLst/>
              <a:cxnLst/>
              <a:rect l="l" t="t" r="r" b="b"/>
              <a:pathLst>
                <a:path w="16587" h="2947" extrusionOk="0">
                  <a:moveTo>
                    <a:pt x="580" y="0"/>
                  </a:moveTo>
                  <a:lnTo>
                    <a:pt x="580" y="14"/>
                  </a:lnTo>
                  <a:lnTo>
                    <a:pt x="0" y="540"/>
                  </a:lnTo>
                  <a:cubicBezTo>
                    <a:pt x="5128" y="1282"/>
                    <a:pt x="12205" y="2317"/>
                    <a:pt x="16586" y="2947"/>
                  </a:cubicBezTo>
                  <a:lnTo>
                    <a:pt x="15894" y="2006"/>
                  </a:lnTo>
                  <a:cubicBezTo>
                    <a:pt x="11260" y="1426"/>
                    <a:pt x="4544" y="535"/>
                    <a:pt x="580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Google Shape;231;p28">
              <a:extLst>
                <a:ext uri="{FF2B5EF4-FFF2-40B4-BE49-F238E27FC236}">
                  <a16:creationId xmlns:a16="http://schemas.microsoft.com/office/drawing/2014/main" id="{331DEBC6-4B67-AD68-3958-0A5EB5D8A030}"/>
                </a:ext>
              </a:extLst>
            </p:cNvPr>
            <p:cNvSpPr/>
            <p:nvPr/>
          </p:nvSpPr>
          <p:spPr>
            <a:xfrm>
              <a:off x="1181400" y="661200"/>
              <a:ext cx="145100" cy="54750"/>
            </a:xfrm>
            <a:custGeom>
              <a:avLst/>
              <a:gdLst/>
              <a:ahLst/>
              <a:cxnLst/>
              <a:rect l="l" t="t" r="r" b="b"/>
              <a:pathLst>
                <a:path w="5804" h="2190" extrusionOk="0">
                  <a:moveTo>
                    <a:pt x="284" y="1"/>
                  </a:moveTo>
                  <a:cubicBezTo>
                    <a:pt x="252" y="365"/>
                    <a:pt x="153" y="725"/>
                    <a:pt x="1" y="1058"/>
                  </a:cubicBezTo>
                  <a:cubicBezTo>
                    <a:pt x="77" y="1103"/>
                    <a:pt x="153" y="1157"/>
                    <a:pt x="221" y="1215"/>
                  </a:cubicBezTo>
                  <a:cubicBezTo>
                    <a:pt x="383" y="1364"/>
                    <a:pt x="554" y="1719"/>
                    <a:pt x="671" y="2003"/>
                  </a:cubicBezTo>
                  <a:cubicBezTo>
                    <a:pt x="720" y="1961"/>
                    <a:pt x="980" y="1746"/>
                    <a:pt x="1434" y="1746"/>
                  </a:cubicBezTo>
                  <a:cubicBezTo>
                    <a:pt x="1565" y="1746"/>
                    <a:pt x="1713" y="1764"/>
                    <a:pt x="1876" y="1809"/>
                  </a:cubicBezTo>
                  <a:cubicBezTo>
                    <a:pt x="2627" y="2017"/>
                    <a:pt x="3554" y="2189"/>
                    <a:pt x="4178" y="2189"/>
                  </a:cubicBezTo>
                  <a:cubicBezTo>
                    <a:pt x="4216" y="2189"/>
                    <a:pt x="4252" y="2188"/>
                    <a:pt x="4288" y="2187"/>
                  </a:cubicBezTo>
                  <a:cubicBezTo>
                    <a:pt x="4576" y="2174"/>
                    <a:pt x="5151" y="2111"/>
                    <a:pt x="5804" y="2061"/>
                  </a:cubicBezTo>
                  <a:cubicBezTo>
                    <a:pt x="5624" y="1764"/>
                    <a:pt x="3761" y="1476"/>
                    <a:pt x="2650" y="1152"/>
                  </a:cubicBezTo>
                  <a:cubicBezTo>
                    <a:pt x="2493" y="1107"/>
                    <a:pt x="2335" y="1053"/>
                    <a:pt x="2187" y="995"/>
                  </a:cubicBezTo>
                  <a:cubicBezTo>
                    <a:pt x="2187" y="995"/>
                    <a:pt x="1247" y="469"/>
                    <a:pt x="28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Google Shape;232;p28">
              <a:extLst>
                <a:ext uri="{FF2B5EF4-FFF2-40B4-BE49-F238E27FC236}">
                  <a16:creationId xmlns:a16="http://schemas.microsoft.com/office/drawing/2014/main" id="{B603F961-BC17-3B35-A8B3-7639E94E58C2}"/>
                </a:ext>
              </a:extLst>
            </p:cNvPr>
            <p:cNvSpPr/>
            <p:nvPr/>
          </p:nvSpPr>
          <p:spPr>
            <a:xfrm>
              <a:off x="1046675" y="755325"/>
              <a:ext cx="191825" cy="61275"/>
            </a:xfrm>
            <a:custGeom>
              <a:avLst/>
              <a:gdLst/>
              <a:ahLst/>
              <a:cxnLst/>
              <a:rect l="l" t="t" r="r" b="b"/>
              <a:pathLst>
                <a:path w="7673" h="2451" extrusionOk="0">
                  <a:moveTo>
                    <a:pt x="7370" y="1"/>
                  </a:moveTo>
                  <a:cubicBezTo>
                    <a:pt x="7125" y="1"/>
                    <a:pt x="6883" y="37"/>
                    <a:pt x="6649" y="109"/>
                  </a:cubicBezTo>
                  <a:cubicBezTo>
                    <a:pt x="6573" y="132"/>
                    <a:pt x="6496" y="163"/>
                    <a:pt x="6424" y="199"/>
                  </a:cubicBezTo>
                  <a:lnTo>
                    <a:pt x="6420" y="195"/>
                  </a:lnTo>
                  <a:cubicBezTo>
                    <a:pt x="6420" y="195"/>
                    <a:pt x="6595" y="3"/>
                    <a:pt x="6417" y="3"/>
                  </a:cubicBezTo>
                  <a:cubicBezTo>
                    <a:pt x="6406" y="3"/>
                    <a:pt x="6393" y="4"/>
                    <a:pt x="6379" y="6"/>
                  </a:cubicBezTo>
                  <a:cubicBezTo>
                    <a:pt x="6096" y="42"/>
                    <a:pt x="5605" y="469"/>
                    <a:pt x="5605" y="469"/>
                  </a:cubicBezTo>
                  <a:cubicBezTo>
                    <a:pt x="5241" y="469"/>
                    <a:pt x="4638" y="500"/>
                    <a:pt x="4031" y="541"/>
                  </a:cubicBezTo>
                  <a:cubicBezTo>
                    <a:pt x="3181" y="595"/>
                    <a:pt x="2326" y="667"/>
                    <a:pt x="2115" y="676"/>
                  </a:cubicBezTo>
                  <a:cubicBezTo>
                    <a:pt x="2025" y="676"/>
                    <a:pt x="2034" y="393"/>
                    <a:pt x="2034" y="393"/>
                  </a:cubicBezTo>
                  <a:lnTo>
                    <a:pt x="2029" y="379"/>
                  </a:lnTo>
                  <a:cubicBezTo>
                    <a:pt x="1781" y="451"/>
                    <a:pt x="1531" y="480"/>
                    <a:pt x="1292" y="480"/>
                  </a:cubicBezTo>
                  <a:cubicBezTo>
                    <a:pt x="784" y="480"/>
                    <a:pt x="319" y="351"/>
                    <a:pt x="5" y="235"/>
                  </a:cubicBezTo>
                  <a:lnTo>
                    <a:pt x="0" y="249"/>
                  </a:lnTo>
                  <a:cubicBezTo>
                    <a:pt x="0" y="249"/>
                    <a:pt x="63" y="1684"/>
                    <a:pt x="841" y="2147"/>
                  </a:cubicBezTo>
                  <a:cubicBezTo>
                    <a:pt x="1209" y="2368"/>
                    <a:pt x="1684" y="2451"/>
                    <a:pt x="2192" y="2451"/>
                  </a:cubicBezTo>
                  <a:cubicBezTo>
                    <a:pt x="2325" y="2451"/>
                    <a:pt x="2460" y="2445"/>
                    <a:pt x="2596" y="2435"/>
                  </a:cubicBezTo>
                  <a:cubicBezTo>
                    <a:pt x="4098" y="2322"/>
                    <a:pt x="5713" y="1630"/>
                    <a:pt x="5713" y="1630"/>
                  </a:cubicBezTo>
                  <a:cubicBezTo>
                    <a:pt x="5713" y="1630"/>
                    <a:pt x="5725" y="1630"/>
                    <a:pt x="5746" y="1630"/>
                  </a:cubicBezTo>
                  <a:cubicBezTo>
                    <a:pt x="5850" y="1630"/>
                    <a:pt x="6178" y="1618"/>
                    <a:pt x="6388" y="1468"/>
                  </a:cubicBezTo>
                  <a:cubicBezTo>
                    <a:pt x="6640" y="1292"/>
                    <a:pt x="6951" y="1085"/>
                    <a:pt x="6951" y="1085"/>
                  </a:cubicBezTo>
                  <a:cubicBezTo>
                    <a:pt x="6951" y="1085"/>
                    <a:pt x="7495" y="815"/>
                    <a:pt x="7477" y="676"/>
                  </a:cubicBezTo>
                  <a:cubicBezTo>
                    <a:pt x="7469" y="635"/>
                    <a:pt x="7428" y="609"/>
                    <a:pt x="7353" y="609"/>
                  </a:cubicBezTo>
                  <a:cubicBezTo>
                    <a:pt x="7337" y="609"/>
                    <a:pt x="7320" y="611"/>
                    <a:pt x="7301" y="613"/>
                  </a:cubicBezTo>
                  <a:lnTo>
                    <a:pt x="7301" y="608"/>
                  </a:lnTo>
                  <a:cubicBezTo>
                    <a:pt x="7576" y="568"/>
                    <a:pt x="7666" y="433"/>
                    <a:pt x="7670" y="321"/>
                  </a:cubicBezTo>
                  <a:cubicBezTo>
                    <a:pt x="7672" y="280"/>
                    <a:pt x="7628" y="266"/>
                    <a:pt x="7563" y="266"/>
                  </a:cubicBezTo>
                  <a:cubicBezTo>
                    <a:pt x="7470" y="266"/>
                    <a:pt x="7335" y="295"/>
                    <a:pt x="7234" y="316"/>
                  </a:cubicBezTo>
                  <a:cubicBezTo>
                    <a:pt x="7463" y="258"/>
                    <a:pt x="7535" y="37"/>
                    <a:pt x="7414" y="1"/>
                  </a:cubicBezTo>
                  <a:cubicBezTo>
                    <a:pt x="7399" y="1"/>
                    <a:pt x="7385" y="1"/>
                    <a:pt x="737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Google Shape;233;p28">
              <a:extLst>
                <a:ext uri="{FF2B5EF4-FFF2-40B4-BE49-F238E27FC236}">
                  <a16:creationId xmlns:a16="http://schemas.microsoft.com/office/drawing/2014/main" id="{A11EBED6-E88D-D433-B392-B413C67A26FA}"/>
                </a:ext>
              </a:extLst>
            </p:cNvPr>
            <p:cNvSpPr/>
            <p:nvPr/>
          </p:nvSpPr>
          <p:spPr>
            <a:xfrm>
              <a:off x="1182075" y="637925"/>
              <a:ext cx="65600" cy="52100"/>
            </a:xfrm>
            <a:custGeom>
              <a:avLst/>
              <a:gdLst/>
              <a:ahLst/>
              <a:cxnLst/>
              <a:rect l="l" t="t" r="r" b="b"/>
              <a:pathLst>
                <a:path w="2624" h="2084" extrusionOk="0">
                  <a:moveTo>
                    <a:pt x="1" y="1"/>
                  </a:moveTo>
                  <a:cubicBezTo>
                    <a:pt x="46" y="217"/>
                    <a:pt x="86" y="428"/>
                    <a:pt x="117" y="653"/>
                  </a:cubicBezTo>
                  <a:lnTo>
                    <a:pt x="117" y="662"/>
                  </a:lnTo>
                  <a:cubicBezTo>
                    <a:pt x="167" y="684"/>
                    <a:pt x="221" y="707"/>
                    <a:pt x="270" y="734"/>
                  </a:cubicBezTo>
                  <a:cubicBezTo>
                    <a:pt x="270" y="734"/>
                    <a:pt x="270" y="810"/>
                    <a:pt x="257" y="932"/>
                  </a:cubicBezTo>
                  <a:lnTo>
                    <a:pt x="261" y="932"/>
                  </a:lnTo>
                  <a:cubicBezTo>
                    <a:pt x="1220" y="1400"/>
                    <a:pt x="2160" y="1926"/>
                    <a:pt x="2160" y="1926"/>
                  </a:cubicBezTo>
                  <a:cubicBezTo>
                    <a:pt x="2313" y="1984"/>
                    <a:pt x="2466" y="2038"/>
                    <a:pt x="2623" y="2083"/>
                  </a:cubicBezTo>
                  <a:cubicBezTo>
                    <a:pt x="1638" y="1332"/>
                    <a:pt x="360" y="293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Google Shape;234;p28">
              <a:extLst>
                <a:ext uri="{FF2B5EF4-FFF2-40B4-BE49-F238E27FC236}">
                  <a16:creationId xmlns:a16="http://schemas.microsoft.com/office/drawing/2014/main" id="{9757F652-E89B-17E4-30EE-5BCC57033ECC}"/>
                </a:ext>
              </a:extLst>
            </p:cNvPr>
            <p:cNvSpPr/>
            <p:nvPr/>
          </p:nvSpPr>
          <p:spPr>
            <a:xfrm>
              <a:off x="1036325" y="646550"/>
              <a:ext cx="166700" cy="125575"/>
            </a:xfrm>
            <a:custGeom>
              <a:avLst/>
              <a:gdLst/>
              <a:ahLst/>
              <a:cxnLst/>
              <a:rect l="l" t="t" r="r" b="b"/>
              <a:pathLst>
                <a:path w="6668" h="5023" extrusionOk="0">
                  <a:moveTo>
                    <a:pt x="4774" y="1"/>
                  </a:moveTo>
                  <a:cubicBezTo>
                    <a:pt x="4717" y="1"/>
                    <a:pt x="4663" y="4"/>
                    <a:pt x="4611" y="11"/>
                  </a:cubicBezTo>
                  <a:cubicBezTo>
                    <a:pt x="4571" y="15"/>
                    <a:pt x="4530" y="24"/>
                    <a:pt x="4490" y="33"/>
                  </a:cubicBezTo>
                  <a:cubicBezTo>
                    <a:pt x="4153" y="110"/>
                    <a:pt x="3838" y="263"/>
                    <a:pt x="3568" y="479"/>
                  </a:cubicBezTo>
                  <a:cubicBezTo>
                    <a:pt x="3622" y="663"/>
                    <a:pt x="3775" y="1374"/>
                    <a:pt x="2933" y="1756"/>
                  </a:cubicBezTo>
                  <a:cubicBezTo>
                    <a:pt x="2702" y="1861"/>
                    <a:pt x="2492" y="1901"/>
                    <a:pt x="2306" y="1901"/>
                  </a:cubicBezTo>
                  <a:cubicBezTo>
                    <a:pt x="1734" y="1901"/>
                    <a:pt x="1392" y="1522"/>
                    <a:pt x="1368" y="1491"/>
                  </a:cubicBezTo>
                  <a:cubicBezTo>
                    <a:pt x="1067" y="1653"/>
                    <a:pt x="819" y="1896"/>
                    <a:pt x="657" y="2197"/>
                  </a:cubicBezTo>
                  <a:cubicBezTo>
                    <a:pt x="401" y="2674"/>
                    <a:pt x="221" y="3344"/>
                    <a:pt x="113" y="3821"/>
                  </a:cubicBezTo>
                  <a:cubicBezTo>
                    <a:pt x="41" y="4163"/>
                    <a:pt x="0" y="4406"/>
                    <a:pt x="0" y="4406"/>
                  </a:cubicBezTo>
                  <a:cubicBezTo>
                    <a:pt x="135" y="4478"/>
                    <a:pt x="275" y="4537"/>
                    <a:pt x="419" y="4586"/>
                  </a:cubicBezTo>
                  <a:cubicBezTo>
                    <a:pt x="733" y="4702"/>
                    <a:pt x="1198" y="4831"/>
                    <a:pt x="1706" y="4831"/>
                  </a:cubicBezTo>
                  <a:cubicBezTo>
                    <a:pt x="1945" y="4831"/>
                    <a:pt x="2195" y="4802"/>
                    <a:pt x="2443" y="4730"/>
                  </a:cubicBezTo>
                  <a:lnTo>
                    <a:pt x="2448" y="4744"/>
                  </a:lnTo>
                  <a:cubicBezTo>
                    <a:pt x="2448" y="4744"/>
                    <a:pt x="2443" y="5022"/>
                    <a:pt x="2527" y="5022"/>
                  </a:cubicBezTo>
                  <a:cubicBezTo>
                    <a:pt x="2527" y="5022"/>
                    <a:pt x="2528" y="5022"/>
                    <a:pt x="2529" y="5022"/>
                  </a:cubicBezTo>
                  <a:cubicBezTo>
                    <a:pt x="2740" y="5013"/>
                    <a:pt x="3599" y="4946"/>
                    <a:pt x="4449" y="4892"/>
                  </a:cubicBezTo>
                  <a:cubicBezTo>
                    <a:pt x="4503" y="4788"/>
                    <a:pt x="4773" y="4357"/>
                    <a:pt x="5408" y="4010"/>
                  </a:cubicBezTo>
                  <a:cubicBezTo>
                    <a:pt x="5979" y="3695"/>
                    <a:pt x="6451" y="3358"/>
                    <a:pt x="6667" y="2985"/>
                  </a:cubicBezTo>
                  <a:lnTo>
                    <a:pt x="6622" y="2971"/>
                  </a:lnTo>
                  <a:cubicBezTo>
                    <a:pt x="6622" y="2971"/>
                    <a:pt x="6568" y="2800"/>
                    <a:pt x="6478" y="2589"/>
                  </a:cubicBezTo>
                  <a:cubicBezTo>
                    <a:pt x="6361" y="2305"/>
                    <a:pt x="6190" y="1950"/>
                    <a:pt x="6028" y="1801"/>
                  </a:cubicBezTo>
                  <a:cubicBezTo>
                    <a:pt x="5961" y="1743"/>
                    <a:pt x="5884" y="1689"/>
                    <a:pt x="5808" y="1644"/>
                  </a:cubicBezTo>
                  <a:cubicBezTo>
                    <a:pt x="5961" y="1311"/>
                    <a:pt x="6055" y="951"/>
                    <a:pt x="6087" y="587"/>
                  </a:cubicBezTo>
                  <a:cubicBezTo>
                    <a:pt x="6100" y="465"/>
                    <a:pt x="6100" y="389"/>
                    <a:pt x="6100" y="389"/>
                  </a:cubicBezTo>
                  <a:cubicBezTo>
                    <a:pt x="6051" y="362"/>
                    <a:pt x="5997" y="339"/>
                    <a:pt x="5947" y="317"/>
                  </a:cubicBezTo>
                  <a:cubicBezTo>
                    <a:pt x="5527" y="124"/>
                    <a:pt x="5113" y="1"/>
                    <a:pt x="4774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Google Shape;235;p28">
              <a:extLst>
                <a:ext uri="{FF2B5EF4-FFF2-40B4-BE49-F238E27FC236}">
                  <a16:creationId xmlns:a16="http://schemas.microsoft.com/office/drawing/2014/main" id="{58118955-7E6A-18D3-531F-BC37F6D06636}"/>
                </a:ext>
              </a:extLst>
            </p:cNvPr>
            <p:cNvSpPr/>
            <p:nvPr/>
          </p:nvSpPr>
          <p:spPr>
            <a:xfrm>
              <a:off x="1121225" y="536525"/>
              <a:ext cx="63800" cy="117950"/>
            </a:xfrm>
            <a:custGeom>
              <a:avLst/>
              <a:gdLst/>
              <a:ahLst/>
              <a:cxnLst/>
              <a:rect l="l" t="t" r="r" b="b"/>
              <a:pathLst>
                <a:path w="2552" h="4718" extrusionOk="0">
                  <a:moveTo>
                    <a:pt x="675" y="1"/>
                  </a:moveTo>
                  <a:cubicBezTo>
                    <a:pt x="647" y="1"/>
                    <a:pt x="611" y="11"/>
                    <a:pt x="563" y="39"/>
                  </a:cubicBezTo>
                  <a:cubicBezTo>
                    <a:pt x="739" y="206"/>
                    <a:pt x="599" y="467"/>
                    <a:pt x="176" y="521"/>
                  </a:cubicBezTo>
                  <a:cubicBezTo>
                    <a:pt x="226" y="660"/>
                    <a:pt x="145" y="813"/>
                    <a:pt x="1" y="858"/>
                  </a:cubicBezTo>
                  <a:cubicBezTo>
                    <a:pt x="1" y="858"/>
                    <a:pt x="266" y="1731"/>
                    <a:pt x="536" y="2626"/>
                  </a:cubicBezTo>
                  <a:cubicBezTo>
                    <a:pt x="770" y="3395"/>
                    <a:pt x="1004" y="4174"/>
                    <a:pt x="1094" y="4434"/>
                  </a:cubicBezTo>
                  <a:cubicBezTo>
                    <a:pt x="1134" y="4425"/>
                    <a:pt x="1175" y="4416"/>
                    <a:pt x="1215" y="4412"/>
                  </a:cubicBezTo>
                  <a:cubicBezTo>
                    <a:pt x="1267" y="4405"/>
                    <a:pt x="1321" y="4402"/>
                    <a:pt x="1378" y="4402"/>
                  </a:cubicBezTo>
                  <a:cubicBezTo>
                    <a:pt x="1717" y="4402"/>
                    <a:pt x="2131" y="4525"/>
                    <a:pt x="2551" y="4718"/>
                  </a:cubicBezTo>
                  <a:lnTo>
                    <a:pt x="2551" y="4709"/>
                  </a:lnTo>
                  <a:cubicBezTo>
                    <a:pt x="2520" y="4488"/>
                    <a:pt x="2480" y="4273"/>
                    <a:pt x="2435" y="4057"/>
                  </a:cubicBezTo>
                  <a:cubicBezTo>
                    <a:pt x="1944" y="1771"/>
                    <a:pt x="802" y="120"/>
                    <a:pt x="802" y="120"/>
                  </a:cubicBezTo>
                  <a:cubicBezTo>
                    <a:pt x="771" y="90"/>
                    <a:pt x="756" y="1"/>
                    <a:pt x="67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Google Shape;236;p28">
              <a:extLst>
                <a:ext uri="{FF2B5EF4-FFF2-40B4-BE49-F238E27FC236}">
                  <a16:creationId xmlns:a16="http://schemas.microsoft.com/office/drawing/2014/main" id="{2887CC42-A54A-4A41-E22B-64594B2D2582}"/>
                </a:ext>
              </a:extLst>
            </p:cNvPr>
            <p:cNvSpPr/>
            <p:nvPr/>
          </p:nvSpPr>
          <p:spPr>
            <a:xfrm>
              <a:off x="1075000" y="921450"/>
              <a:ext cx="78200" cy="19925"/>
            </a:xfrm>
            <a:custGeom>
              <a:avLst/>
              <a:gdLst/>
              <a:ahLst/>
              <a:cxnLst/>
              <a:rect l="l" t="t" r="r" b="b"/>
              <a:pathLst>
                <a:path w="3128" h="797" extrusionOk="0">
                  <a:moveTo>
                    <a:pt x="1202" y="1"/>
                  </a:moveTo>
                  <a:lnTo>
                    <a:pt x="1" y="419"/>
                  </a:lnTo>
                  <a:lnTo>
                    <a:pt x="1" y="432"/>
                  </a:lnTo>
                  <a:cubicBezTo>
                    <a:pt x="770" y="540"/>
                    <a:pt x="1625" y="666"/>
                    <a:pt x="2547" y="797"/>
                  </a:cubicBezTo>
                  <a:lnTo>
                    <a:pt x="3127" y="271"/>
                  </a:lnTo>
                  <a:lnTo>
                    <a:pt x="3127" y="257"/>
                  </a:lnTo>
                  <a:cubicBezTo>
                    <a:pt x="2376" y="158"/>
                    <a:pt x="1724" y="73"/>
                    <a:pt x="12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Google Shape;237;p28">
              <a:extLst>
                <a:ext uri="{FF2B5EF4-FFF2-40B4-BE49-F238E27FC236}">
                  <a16:creationId xmlns:a16="http://schemas.microsoft.com/office/drawing/2014/main" id="{A18D1257-42D3-BD4E-7967-7F6C2156D433}"/>
                </a:ext>
              </a:extLst>
            </p:cNvPr>
            <p:cNvSpPr/>
            <p:nvPr/>
          </p:nvSpPr>
          <p:spPr>
            <a:xfrm>
              <a:off x="1106950" y="602275"/>
              <a:ext cx="41625" cy="65025"/>
            </a:xfrm>
            <a:custGeom>
              <a:avLst/>
              <a:gdLst/>
              <a:ahLst/>
              <a:cxnLst/>
              <a:rect l="l" t="t" r="r" b="b"/>
              <a:pathLst>
                <a:path w="1665" h="2601" extrusionOk="0">
                  <a:moveTo>
                    <a:pt x="1107" y="1"/>
                  </a:moveTo>
                  <a:lnTo>
                    <a:pt x="1049" y="19"/>
                  </a:lnTo>
                  <a:cubicBezTo>
                    <a:pt x="1067" y="72"/>
                    <a:pt x="1076" y="126"/>
                    <a:pt x="1080" y="185"/>
                  </a:cubicBezTo>
                  <a:cubicBezTo>
                    <a:pt x="1107" y="963"/>
                    <a:pt x="689" y="1683"/>
                    <a:pt x="0" y="2043"/>
                  </a:cubicBezTo>
                  <a:lnTo>
                    <a:pt x="351" y="2601"/>
                  </a:lnTo>
                  <a:cubicBezTo>
                    <a:pt x="468" y="2470"/>
                    <a:pt x="599" y="2353"/>
                    <a:pt x="743" y="2250"/>
                  </a:cubicBezTo>
                  <a:cubicBezTo>
                    <a:pt x="1013" y="2034"/>
                    <a:pt x="1328" y="1885"/>
                    <a:pt x="1665" y="1804"/>
                  </a:cubicBezTo>
                  <a:cubicBezTo>
                    <a:pt x="1579" y="1544"/>
                    <a:pt x="1341" y="765"/>
                    <a:pt x="110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Google Shape;238;p28">
              <a:extLst>
                <a:ext uri="{FF2B5EF4-FFF2-40B4-BE49-F238E27FC236}">
                  <a16:creationId xmlns:a16="http://schemas.microsoft.com/office/drawing/2014/main" id="{30EB0D99-E041-45B5-90F7-F3760577E70B}"/>
                </a:ext>
              </a:extLst>
            </p:cNvPr>
            <p:cNvSpPr/>
            <p:nvPr/>
          </p:nvSpPr>
          <p:spPr>
            <a:xfrm>
              <a:off x="1110325" y="557975"/>
              <a:ext cx="24325" cy="44775"/>
            </a:xfrm>
            <a:custGeom>
              <a:avLst/>
              <a:gdLst/>
              <a:ahLst/>
              <a:cxnLst/>
              <a:rect l="l" t="t" r="r" b="b"/>
              <a:pathLst>
                <a:path w="973" h="1791" extrusionOk="0">
                  <a:moveTo>
                    <a:pt x="437" y="0"/>
                  </a:moveTo>
                  <a:cubicBezTo>
                    <a:pt x="309" y="41"/>
                    <a:pt x="174" y="64"/>
                    <a:pt x="38" y="64"/>
                  </a:cubicBezTo>
                  <a:cubicBezTo>
                    <a:pt x="25" y="64"/>
                    <a:pt x="13" y="63"/>
                    <a:pt x="0" y="63"/>
                  </a:cubicBezTo>
                  <a:lnTo>
                    <a:pt x="0" y="86"/>
                  </a:lnTo>
                  <a:cubicBezTo>
                    <a:pt x="72" y="247"/>
                    <a:pt x="356" y="1044"/>
                    <a:pt x="356" y="1044"/>
                  </a:cubicBezTo>
                  <a:cubicBezTo>
                    <a:pt x="356" y="1044"/>
                    <a:pt x="788" y="1399"/>
                    <a:pt x="914" y="1791"/>
                  </a:cubicBezTo>
                  <a:lnTo>
                    <a:pt x="972" y="1773"/>
                  </a:lnTo>
                  <a:cubicBezTo>
                    <a:pt x="702" y="873"/>
                    <a:pt x="437" y="0"/>
                    <a:pt x="437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Google Shape;239;p28">
              <a:extLst>
                <a:ext uri="{FF2B5EF4-FFF2-40B4-BE49-F238E27FC236}">
                  <a16:creationId xmlns:a16="http://schemas.microsoft.com/office/drawing/2014/main" id="{618DFB07-E847-1396-A6D0-17F87DBFAEF8}"/>
                </a:ext>
              </a:extLst>
            </p:cNvPr>
            <p:cNvSpPr/>
            <p:nvPr/>
          </p:nvSpPr>
          <p:spPr>
            <a:xfrm>
              <a:off x="997400" y="558525"/>
              <a:ext cx="137250" cy="135575"/>
            </a:xfrm>
            <a:custGeom>
              <a:avLst/>
              <a:gdLst/>
              <a:ahLst/>
              <a:cxnLst/>
              <a:rect l="l" t="t" r="r" b="b"/>
              <a:pathLst>
                <a:path w="5490" h="5423" extrusionOk="0">
                  <a:moveTo>
                    <a:pt x="4180" y="1"/>
                  </a:moveTo>
                  <a:lnTo>
                    <a:pt x="4180" y="1"/>
                  </a:lnTo>
                  <a:cubicBezTo>
                    <a:pt x="4194" y="10"/>
                    <a:pt x="4333" y="145"/>
                    <a:pt x="4203" y="221"/>
                  </a:cubicBezTo>
                  <a:cubicBezTo>
                    <a:pt x="4000" y="341"/>
                    <a:pt x="3411" y="449"/>
                    <a:pt x="2760" y="449"/>
                  </a:cubicBezTo>
                  <a:cubicBezTo>
                    <a:pt x="2240" y="449"/>
                    <a:pt x="1681" y="380"/>
                    <a:pt x="1247" y="194"/>
                  </a:cubicBezTo>
                  <a:lnTo>
                    <a:pt x="1247" y="194"/>
                  </a:lnTo>
                  <a:cubicBezTo>
                    <a:pt x="1287" y="329"/>
                    <a:pt x="1530" y="1305"/>
                    <a:pt x="932" y="2592"/>
                  </a:cubicBezTo>
                  <a:cubicBezTo>
                    <a:pt x="932" y="2592"/>
                    <a:pt x="755" y="2436"/>
                    <a:pt x="518" y="2436"/>
                  </a:cubicBezTo>
                  <a:cubicBezTo>
                    <a:pt x="411" y="2436"/>
                    <a:pt x="292" y="2468"/>
                    <a:pt x="172" y="2560"/>
                  </a:cubicBezTo>
                  <a:cubicBezTo>
                    <a:pt x="23" y="2673"/>
                    <a:pt x="1" y="2947"/>
                    <a:pt x="95" y="3213"/>
                  </a:cubicBezTo>
                  <a:cubicBezTo>
                    <a:pt x="203" y="3525"/>
                    <a:pt x="463" y="3827"/>
                    <a:pt x="838" y="3827"/>
                  </a:cubicBezTo>
                  <a:cubicBezTo>
                    <a:pt x="965" y="3827"/>
                    <a:pt x="1104" y="3793"/>
                    <a:pt x="1256" y="3712"/>
                  </a:cubicBezTo>
                  <a:cubicBezTo>
                    <a:pt x="1256" y="3712"/>
                    <a:pt x="1910" y="4136"/>
                    <a:pt x="2901" y="4136"/>
                  </a:cubicBezTo>
                  <a:cubicBezTo>
                    <a:pt x="2966" y="4136"/>
                    <a:pt x="3033" y="4134"/>
                    <a:pt x="3100" y="4130"/>
                  </a:cubicBezTo>
                  <a:lnTo>
                    <a:pt x="3474" y="4837"/>
                  </a:lnTo>
                  <a:cubicBezTo>
                    <a:pt x="3280" y="4859"/>
                    <a:pt x="3096" y="4922"/>
                    <a:pt x="2925" y="5017"/>
                  </a:cubicBezTo>
                  <a:cubicBezTo>
                    <a:pt x="2949" y="5044"/>
                    <a:pt x="3290" y="5422"/>
                    <a:pt x="3863" y="5422"/>
                  </a:cubicBezTo>
                  <a:cubicBezTo>
                    <a:pt x="4049" y="5422"/>
                    <a:pt x="4259" y="5382"/>
                    <a:pt x="4490" y="5277"/>
                  </a:cubicBezTo>
                  <a:cubicBezTo>
                    <a:pt x="5332" y="4895"/>
                    <a:pt x="5179" y="4184"/>
                    <a:pt x="5125" y="4000"/>
                  </a:cubicBezTo>
                  <a:lnTo>
                    <a:pt x="5125" y="4000"/>
                  </a:lnTo>
                  <a:cubicBezTo>
                    <a:pt x="4981" y="4103"/>
                    <a:pt x="4850" y="4220"/>
                    <a:pt x="4733" y="4351"/>
                  </a:cubicBezTo>
                  <a:lnTo>
                    <a:pt x="4382" y="3793"/>
                  </a:lnTo>
                  <a:cubicBezTo>
                    <a:pt x="5071" y="3433"/>
                    <a:pt x="5489" y="2713"/>
                    <a:pt x="5462" y="1935"/>
                  </a:cubicBezTo>
                  <a:cubicBezTo>
                    <a:pt x="5458" y="1876"/>
                    <a:pt x="5449" y="1822"/>
                    <a:pt x="5431" y="1769"/>
                  </a:cubicBezTo>
                  <a:cubicBezTo>
                    <a:pt x="5305" y="1377"/>
                    <a:pt x="4873" y="1022"/>
                    <a:pt x="4873" y="1022"/>
                  </a:cubicBezTo>
                  <a:cubicBezTo>
                    <a:pt x="4873" y="1022"/>
                    <a:pt x="4589" y="225"/>
                    <a:pt x="4517" y="68"/>
                  </a:cubicBezTo>
                  <a:lnTo>
                    <a:pt x="4517" y="41"/>
                  </a:lnTo>
                  <a:cubicBezTo>
                    <a:pt x="4405" y="41"/>
                    <a:pt x="4292" y="28"/>
                    <a:pt x="418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Google Shape;240;p28">
              <a:extLst>
                <a:ext uri="{FF2B5EF4-FFF2-40B4-BE49-F238E27FC236}">
                  <a16:creationId xmlns:a16="http://schemas.microsoft.com/office/drawing/2014/main" id="{0129AE96-F8B2-0E6F-66BA-40B46704E379}"/>
                </a:ext>
              </a:extLst>
            </p:cNvPr>
            <p:cNvSpPr/>
            <p:nvPr/>
          </p:nvSpPr>
          <p:spPr>
            <a:xfrm>
              <a:off x="979875" y="898050"/>
              <a:ext cx="125175" cy="34225"/>
            </a:xfrm>
            <a:custGeom>
              <a:avLst/>
              <a:gdLst/>
              <a:ahLst/>
              <a:cxnLst/>
              <a:rect l="l" t="t" r="r" b="b"/>
              <a:pathLst>
                <a:path w="5007" h="1369" extrusionOk="0">
                  <a:moveTo>
                    <a:pt x="2807" y="1"/>
                  </a:moveTo>
                  <a:lnTo>
                    <a:pt x="1961" y="257"/>
                  </a:lnTo>
                  <a:cubicBezTo>
                    <a:pt x="1638" y="397"/>
                    <a:pt x="23" y="712"/>
                    <a:pt x="0" y="869"/>
                  </a:cubicBezTo>
                  <a:cubicBezTo>
                    <a:pt x="531" y="941"/>
                    <a:pt x="3109" y="1269"/>
                    <a:pt x="3806" y="1368"/>
                  </a:cubicBezTo>
                  <a:lnTo>
                    <a:pt x="3806" y="1355"/>
                  </a:lnTo>
                  <a:lnTo>
                    <a:pt x="5007" y="937"/>
                  </a:lnTo>
                  <a:lnTo>
                    <a:pt x="3648" y="752"/>
                  </a:lnTo>
                  <a:lnTo>
                    <a:pt x="2807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Google Shape;241;p28">
              <a:extLst>
                <a:ext uri="{FF2B5EF4-FFF2-40B4-BE49-F238E27FC236}">
                  <a16:creationId xmlns:a16="http://schemas.microsoft.com/office/drawing/2014/main" id="{42124A6E-893D-9541-92B7-26E5CB9554A1}"/>
                </a:ext>
              </a:extLst>
            </p:cNvPr>
            <p:cNvSpPr/>
            <p:nvPr/>
          </p:nvSpPr>
          <p:spPr>
            <a:xfrm>
              <a:off x="978075" y="742075"/>
              <a:ext cx="133500" cy="96525"/>
            </a:xfrm>
            <a:custGeom>
              <a:avLst/>
              <a:gdLst/>
              <a:ahLst/>
              <a:cxnLst/>
              <a:rect l="l" t="t" r="r" b="b"/>
              <a:pathLst>
                <a:path w="5340" h="3861" extrusionOk="0">
                  <a:moveTo>
                    <a:pt x="2447" y="0"/>
                  </a:moveTo>
                  <a:cubicBezTo>
                    <a:pt x="2438" y="9"/>
                    <a:pt x="2429" y="18"/>
                    <a:pt x="2420" y="23"/>
                  </a:cubicBezTo>
                  <a:cubicBezTo>
                    <a:pt x="1853" y="509"/>
                    <a:pt x="812" y="681"/>
                    <a:pt x="390" y="681"/>
                  </a:cubicBezTo>
                  <a:cubicBezTo>
                    <a:pt x="344" y="681"/>
                    <a:pt x="305" y="679"/>
                    <a:pt x="274" y="675"/>
                  </a:cubicBezTo>
                  <a:cubicBezTo>
                    <a:pt x="229" y="666"/>
                    <a:pt x="144" y="621"/>
                    <a:pt x="41" y="536"/>
                  </a:cubicBezTo>
                  <a:lnTo>
                    <a:pt x="0" y="585"/>
                  </a:lnTo>
                  <a:cubicBezTo>
                    <a:pt x="1939" y="2106"/>
                    <a:pt x="3824" y="3590"/>
                    <a:pt x="3824" y="3590"/>
                  </a:cubicBezTo>
                  <a:cubicBezTo>
                    <a:pt x="3824" y="3590"/>
                    <a:pt x="4031" y="3707"/>
                    <a:pt x="4292" y="3860"/>
                  </a:cubicBezTo>
                  <a:lnTo>
                    <a:pt x="4292" y="3856"/>
                  </a:lnTo>
                  <a:cubicBezTo>
                    <a:pt x="4679" y="3815"/>
                    <a:pt x="5250" y="3086"/>
                    <a:pt x="5340" y="2965"/>
                  </a:cubicBezTo>
                  <a:lnTo>
                    <a:pt x="5340" y="2965"/>
                  </a:lnTo>
                  <a:cubicBezTo>
                    <a:pt x="5204" y="2975"/>
                    <a:pt x="5069" y="2981"/>
                    <a:pt x="4937" y="2981"/>
                  </a:cubicBezTo>
                  <a:cubicBezTo>
                    <a:pt x="4429" y="2981"/>
                    <a:pt x="3957" y="2898"/>
                    <a:pt x="3585" y="2677"/>
                  </a:cubicBezTo>
                  <a:cubicBezTo>
                    <a:pt x="2807" y="2214"/>
                    <a:pt x="2744" y="779"/>
                    <a:pt x="2744" y="779"/>
                  </a:cubicBezTo>
                  <a:lnTo>
                    <a:pt x="2749" y="765"/>
                  </a:lnTo>
                  <a:cubicBezTo>
                    <a:pt x="2609" y="716"/>
                    <a:pt x="2470" y="657"/>
                    <a:pt x="2335" y="585"/>
                  </a:cubicBezTo>
                  <a:cubicBezTo>
                    <a:pt x="2335" y="585"/>
                    <a:pt x="2371" y="342"/>
                    <a:pt x="24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Google Shape;242;p28">
              <a:extLst>
                <a:ext uri="{FF2B5EF4-FFF2-40B4-BE49-F238E27FC236}">
                  <a16:creationId xmlns:a16="http://schemas.microsoft.com/office/drawing/2014/main" id="{6A9A0FAC-8773-B7C5-EAB3-00B0DF4AE19A}"/>
                </a:ext>
              </a:extLst>
            </p:cNvPr>
            <p:cNvSpPr/>
            <p:nvPr/>
          </p:nvSpPr>
          <p:spPr>
            <a:xfrm>
              <a:off x="975925" y="506075"/>
              <a:ext cx="163775" cy="236700"/>
            </a:xfrm>
            <a:custGeom>
              <a:avLst/>
              <a:gdLst/>
              <a:ahLst/>
              <a:cxnLst/>
              <a:rect l="l" t="t" r="r" b="b"/>
              <a:pathLst>
                <a:path w="6551" h="9468" extrusionOk="0">
                  <a:moveTo>
                    <a:pt x="3410" y="0"/>
                  </a:moveTo>
                  <a:cubicBezTo>
                    <a:pt x="2597" y="0"/>
                    <a:pt x="1893" y="322"/>
                    <a:pt x="1463" y="574"/>
                  </a:cubicBezTo>
                  <a:cubicBezTo>
                    <a:pt x="779" y="969"/>
                    <a:pt x="801" y="1923"/>
                    <a:pt x="801" y="1923"/>
                  </a:cubicBezTo>
                  <a:cubicBezTo>
                    <a:pt x="522" y="2031"/>
                    <a:pt x="293" y="2238"/>
                    <a:pt x="158" y="2503"/>
                  </a:cubicBezTo>
                  <a:cubicBezTo>
                    <a:pt x="104" y="2611"/>
                    <a:pt x="68" y="2728"/>
                    <a:pt x="50" y="2850"/>
                  </a:cubicBezTo>
                  <a:cubicBezTo>
                    <a:pt x="1" y="3147"/>
                    <a:pt x="333" y="4186"/>
                    <a:pt x="774" y="5365"/>
                  </a:cubicBezTo>
                  <a:cubicBezTo>
                    <a:pt x="1382" y="6975"/>
                    <a:pt x="2187" y="8851"/>
                    <a:pt x="2506" y="9467"/>
                  </a:cubicBezTo>
                  <a:cubicBezTo>
                    <a:pt x="2515" y="9463"/>
                    <a:pt x="2524" y="9454"/>
                    <a:pt x="2533" y="9445"/>
                  </a:cubicBezTo>
                  <a:cubicBezTo>
                    <a:pt x="2637" y="8968"/>
                    <a:pt x="2817" y="8298"/>
                    <a:pt x="3073" y="7821"/>
                  </a:cubicBezTo>
                  <a:cubicBezTo>
                    <a:pt x="3235" y="7519"/>
                    <a:pt x="3483" y="7276"/>
                    <a:pt x="3784" y="7115"/>
                  </a:cubicBezTo>
                  <a:cubicBezTo>
                    <a:pt x="3955" y="7025"/>
                    <a:pt x="4139" y="6962"/>
                    <a:pt x="4333" y="6939"/>
                  </a:cubicBezTo>
                  <a:lnTo>
                    <a:pt x="3959" y="6233"/>
                  </a:lnTo>
                  <a:cubicBezTo>
                    <a:pt x="3892" y="6237"/>
                    <a:pt x="3827" y="6238"/>
                    <a:pt x="3762" y="6238"/>
                  </a:cubicBezTo>
                  <a:cubicBezTo>
                    <a:pt x="2770" y="6238"/>
                    <a:pt x="2115" y="5810"/>
                    <a:pt x="2115" y="5810"/>
                  </a:cubicBezTo>
                  <a:cubicBezTo>
                    <a:pt x="1962" y="5893"/>
                    <a:pt x="1821" y="5928"/>
                    <a:pt x="1694" y="5928"/>
                  </a:cubicBezTo>
                  <a:cubicBezTo>
                    <a:pt x="1321" y="5928"/>
                    <a:pt x="1062" y="5626"/>
                    <a:pt x="954" y="5311"/>
                  </a:cubicBezTo>
                  <a:cubicBezTo>
                    <a:pt x="864" y="5050"/>
                    <a:pt x="882" y="4775"/>
                    <a:pt x="1031" y="4663"/>
                  </a:cubicBezTo>
                  <a:cubicBezTo>
                    <a:pt x="1151" y="4570"/>
                    <a:pt x="1271" y="4539"/>
                    <a:pt x="1378" y="4539"/>
                  </a:cubicBezTo>
                  <a:cubicBezTo>
                    <a:pt x="1616" y="4539"/>
                    <a:pt x="1796" y="4694"/>
                    <a:pt x="1796" y="4694"/>
                  </a:cubicBezTo>
                  <a:cubicBezTo>
                    <a:pt x="2385" y="3403"/>
                    <a:pt x="2146" y="2431"/>
                    <a:pt x="2110" y="2296"/>
                  </a:cubicBezTo>
                  <a:lnTo>
                    <a:pt x="2110" y="2296"/>
                  </a:lnTo>
                  <a:cubicBezTo>
                    <a:pt x="2542" y="2482"/>
                    <a:pt x="3101" y="2551"/>
                    <a:pt x="3620" y="2551"/>
                  </a:cubicBezTo>
                  <a:cubicBezTo>
                    <a:pt x="4270" y="2551"/>
                    <a:pt x="4859" y="2444"/>
                    <a:pt x="5062" y="2323"/>
                  </a:cubicBezTo>
                  <a:cubicBezTo>
                    <a:pt x="5192" y="2247"/>
                    <a:pt x="5053" y="2112"/>
                    <a:pt x="5044" y="2103"/>
                  </a:cubicBezTo>
                  <a:lnTo>
                    <a:pt x="5044" y="2103"/>
                  </a:lnTo>
                  <a:cubicBezTo>
                    <a:pt x="5151" y="2130"/>
                    <a:pt x="5264" y="2144"/>
                    <a:pt x="5381" y="2144"/>
                  </a:cubicBezTo>
                  <a:cubicBezTo>
                    <a:pt x="5393" y="2144"/>
                    <a:pt x="5405" y="2144"/>
                    <a:pt x="5417" y="2144"/>
                  </a:cubicBezTo>
                  <a:cubicBezTo>
                    <a:pt x="5550" y="2144"/>
                    <a:pt x="5685" y="2122"/>
                    <a:pt x="5813" y="2081"/>
                  </a:cubicBezTo>
                  <a:cubicBezTo>
                    <a:pt x="5957" y="2036"/>
                    <a:pt x="6038" y="1883"/>
                    <a:pt x="5988" y="1743"/>
                  </a:cubicBezTo>
                  <a:cubicBezTo>
                    <a:pt x="6411" y="1689"/>
                    <a:pt x="6551" y="1424"/>
                    <a:pt x="6375" y="1262"/>
                  </a:cubicBezTo>
                  <a:cubicBezTo>
                    <a:pt x="6326" y="1217"/>
                    <a:pt x="6272" y="1185"/>
                    <a:pt x="6213" y="1167"/>
                  </a:cubicBezTo>
                  <a:cubicBezTo>
                    <a:pt x="6060" y="1118"/>
                    <a:pt x="5727" y="879"/>
                    <a:pt x="4931" y="416"/>
                  </a:cubicBezTo>
                  <a:cubicBezTo>
                    <a:pt x="4409" y="112"/>
                    <a:pt x="3890" y="0"/>
                    <a:pt x="341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Google Shape;243;p28">
              <a:extLst>
                <a:ext uri="{FF2B5EF4-FFF2-40B4-BE49-F238E27FC236}">
                  <a16:creationId xmlns:a16="http://schemas.microsoft.com/office/drawing/2014/main" id="{DC7BAD6D-D26F-CAA5-B77E-0B490B727E4E}"/>
                </a:ext>
              </a:extLst>
            </p:cNvPr>
            <p:cNvSpPr/>
            <p:nvPr/>
          </p:nvSpPr>
          <p:spPr>
            <a:xfrm>
              <a:off x="1016875" y="981050"/>
              <a:ext cx="55575" cy="64350"/>
            </a:xfrm>
            <a:custGeom>
              <a:avLst/>
              <a:gdLst/>
              <a:ahLst/>
              <a:cxnLst/>
              <a:rect l="l" t="t" r="r" b="b"/>
              <a:pathLst>
                <a:path w="2223" h="2574" extrusionOk="0">
                  <a:moveTo>
                    <a:pt x="801" y="1"/>
                  </a:moveTo>
                  <a:lnTo>
                    <a:pt x="801" y="1"/>
                  </a:lnTo>
                  <a:cubicBezTo>
                    <a:pt x="1030" y="311"/>
                    <a:pt x="1152" y="689"/>
                    <a:pt x="1147" y="1076"/>
                  </a:cubicBezTo>
                  <a:cubicBezTo>
                    <a:pt x="1147" y="1886"/>
                    <a:pt x="666" y="2538"/>
                    <a:pt x="72" y="2538"/>
                  </a:cubicBezTo>
                  <a:lnTo>
                    <a:pt x="0" y="2538"/>
                  </a:lnTo>
                  <a:lnTo>
                    <a:pt x="0" y="2543"/>
                  </a:lnTo>
                  <a:cubicBezTo>
                    <a:pt x="0" y="2543"/>
                    <a:pt x="176" y="2574"/>
                    <a:pt x="427" y="2574"/>
                  </a:cubicBezTo>
                  <a:cubicBezTo>
                    <a:pt x="748" y="2574"/>
                    <a:pt x="1192" y="2523"/>
                    <a:pt x="1548" y="2291"/>
                  </a:cubicBezTo>
                  <a:cubicBezTo>
                    <a:pt x="2137" y="1908"/>
                    <a:pt x="2222" y="487"/>
                    <a:pt x="1916" y="181"/>
                  </a:cubicBezTo>
                  <a:cubicBezTo>
                    <a:pt x="1516" y="118"/>
                    <a:pt x="1143" y="59"/>
                    <a:pt x="801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Google Shape;244;p28">
              <a:extLst>
                <a:ext uri="{FF2B5EF4-FFF2-40B4-BE49-F238E27FC236}">
                  <a16:creationId xmlns:a16="http://schemas.microsoft.com/office/drawing/2014/main" id="{C788E680-AD9B-DDBB-9A85-29C7A67C332C}"/>
                </a:ext>
              </a:extLst>
            </p:cNvPr>
            <p:cNvSpPr/>
            <p:nvPr/>
          </p:nvSpPr>
          <p:spPr>
            <a:xfrm>
              <a:off x="985150" y="830000"/>
              <a:ext cx="43650" cy="123150"/>
            </a:xfrm>
            <a:custGeom>
              <a:avLst/>
              <a:gdLst/>
              <a:ahLst/>
              <a:cxnLst/>
              <a:rect l="l" t="t" r="r" b="b"/>
              <a:pathLst>
                <a:path w="1746" h="4926" extrusionOk="0">
                  <a:moveTo>
                    <a:pt x="95" y="0"/>
                  </a:moveTo>
                  <a:cubicBezTo>
                    <a:pt x="68" y="0"/>
                    <a:pt x="47" y="5"/>
                    <a:pt x="32" y="15"/>
                  </a:cubicBezTo>
                  <a:cubicBezTo>
                    <a:pt x="0" y="37"/>
                    <a:pt x="0" y="190"/>
                    <a:pt x="18" y="429"/>
                  </a:cubicBezTo>
                  <a:cubicBezTo>
                    <a:pt x="77" y="1081"/>
                    <a:pt x="293" y="2363"/>
                    <a:pt x="468" y="3371"/>
                  </a:cubicBezTo>
                  <a:cubicBezTo>
                    <a:pt x="486" y="3470"/>
                    <a:pt x="504" y="3569"/>
                    <a:pt x="522" y="3663"/>
                  </a:cubicBezTo>
                  <a:cubicBezTo>
                    <a:pt x="644" y="4324"/>
                    <a:pt x="738" y="4815"/>
                    <a:pt x="738" y="4815"/>
                  </a:cubicBezTo>
                  <a:cubicBezTo>
                    <a:pt x="738" y="4815"/>
                    <a:pt x="1160" y="4925"/>
                    <a:pt x="1434" y="4925"/>
                  </a:cubicBezTo>
                  <a:cubicBezTo>
                    <a:pt x="1535" y="4925"/>
                    <a:pt x="1615" y="4910"/>
                    <a:pt x="1647" y="4869"/>
                  </a:cubicBezTo>
                  <a:cubicBezTo>
                    <a:pt x="1687" y="4824"/>
                    <a:pt x="1719" y="4392"/>
                    <a:pt x="1737" y="3825"/>
                  </a:cubicBezTo>
                  <a:cubicBezTo>
                    <a:pt x="1741" y="3564"/>
                    <a:pt x="1746" y="3272"/>
                    <a:pt x="1746" y="2979"/>
                  </a:cubicBezTo>
                  <a:cubicBezTo>
                    <a:pt x="1746" y="2633"/>
                    <a:pt x="1741" y="2273"/>
                    <a:pt x="1723" y="1949"/>
                  </a:cubicBezTo>
                  <a:cubicBezTo>
                    <a:pt x="1696" y="1328"/>
                    <a:pt x="1638" y="829"/>
                    <a:pt x="1534" y="748"/>
                  </a:cubicBezTo>
                  <a:cubicBezTo>
                    <a:pt x="1267" y="534"/>
                    <a:pt x="378" y="0"/>
                    <a:pt x="95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Google Shape;245;p28">
              <a:extLst>
                <a:ext uri="{FF2B5EF4-FFF2-40B4-BE49-F238E27FC236}">
                  <a16:creationId xmlns:a16="http://schemas.microsoft.com/office/drawing/2014/main" id="{7CDC4697-853B-36A2-52CF-CE13F957502D}"/>
                </a:ext>
              </a:extLst>
            </p:cNvPr>
            <p:cNvSpPr/>
            <p:nvPr/>
          </p:nvSpPr>
          <p:spPr>
            <a:xfrm>
              <a:off x="991900" y="975875"/>
              <a:ext cx="53775" cy="68650"/>
            </a:xfrm>
            <a:custGeom>
              <a:avLst/>
              <a:gdLst/>
              <a:ahLst/>
              <a:cxnLst/>
              <a:rect l="l" t="t" r="r" b="b"/>
              <a:pathLst>
                <a:path w="2151" h="2746" extrusionOk="0">
                  <a:moveTo>
                    <a:pt x="527" y="1"/>
                  </a:moveTo>
                  <a:lnTo>
                    <a:pt x="522" y="32"/>
                  </a:lnTo>
                  <a:cubicBezTo>
                    <a:pt x="207" y="289"/>
                    <a:pt x="0" y="752"/>
                    <a:pt x="0" y="1283"/>
                  </a:cubicBezTo>
                  <a:cubicBezTo>
                    <a:pt x="0" y="2057"/>
                    <a:pt x="441" y="2691"/>
                    <a:pt x="999" y="2745"/>
                  </a:cubicBezTo>
                  <a:lnTo>
                    <a:pt x="1071" y="2745"/>
                  </a:lnTo>
                  <a:cubicBezTo>
                    <a:pt x="1665" y="2745"/>
                    <a:pt x="2146" y="2093"/>
                    <a:pt x="2146" y="1283"/>
                  </a:cubicBezTo>
                  <a:cubicBezTo>
                    <a:pt x="2151" y="896"/>
                    <a:pt x="2029" y="518"/>
                    <a:pt x="1800" y="212"/>
                  </a:cubicBezTo>
                  <a:cubicBezTo>
                    <a:pt x="1305" y="131"/>
                    <a:pt x="878" y="59"/>
                    <a:pt x="527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Google Shape;246;p28">
              <a:extLst>
                <a:ext uri="{FF2B5EF4-FFF2-40B4-BE49-F238E27FC236}">
                  <a16:creationId xmlns:a16="http://schemas.microsoft.com/office/drawing/2014/main" id="{B3F34DBC-483D-0D25-016B-DDFCE9E6BA55}"/>
                </a:ext>
              </a:extLst>
            </p:cNvPr>
            <p:cNvSpPr/>
            <p:nvPr/>
          </p:nvSpPr>
          <p:spPr>
            <a:xfrm>
              <a:off x="1009325" y="993425"/>
              <a:ext cx="17675" cy="35350"/>
            </a:xfrm>
            <a:custGeom>
              <a:avLst/>
              <a:gdLst/>
              <a:ahLst/>
              <a:cxnLst/>
              <a:rect l="l" t="t" r="r" b="b"/>
              <a:pathLst>
                <a:path w="707" h="1414" extrusionOk="0">
                  <a:moveTo>
                    <a:pt x="352" y="1"/>
                  </a:moveTo>
                  <a:cubicBezTo>
                    <a:pt x="158" y="1"/>
                    <a:pt x="1" y="316"/>
                    <a:pt x="1" y="707"/>
                  </a:cubicBezTo>
                  <a:cubicBezTo>
                    <a:pt x="1" y="1098"/>
                    <a:pt x="158" y="1413"/>
                    <a:pt x="352" y="1413"/>
                  </a:cubicBezTo>
                  <a:cubicBezTo>
                    <a:pt x="549" y="1413"/>
                    <a:pt x="707" y="1098"/>
                    <a:pt x="707" y="707"/>
                  </a:cubicBezTo>
                  <a:cubicBezTo>
                    <a:pt x="707" y="316"/>
                    <a:pt x="549" y="1"/>
                    <a:pt x="352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Google Shape;247;p28">
              <a:extLst>
                <a:ext uri="{FF2B5EF4-FFF2-40B4-BE49-F238E27FC236}">
                  <a16:creationId xmlns:a16="http://schemas.microsoft.com/office/drawing/2014/main" id="{D630A04F-A2E7-7C28-2427-95EF905BA519}"/>
                </a:ext>
              </a:extLst>
            </p:cNvPr>
            <p:cNvSpPr/>
            <p:nvPr/>
          </p:nvSpPr>
          <p:spPr>
            <a:xfrm>
              <a:off x="913500" y="568425"/>
              <a:ext cx="125100" cy="190725"/>
            </a:xfrm>
            <a:custGeom>
              <a:avLst/>
              <a:gdLst/>
              <a:ahLst/>
              <a:cxnLst/>
              <a:rect l="l" t="t" r="r" b="b"/>
              <a:pathLst>
                <a:path w="5004" h="7629" extrusionOk="0">
                  <a:moveTo>
                    <a:pt x="2637" y="0"/>
                  </a:moveTo>
                  <a:cubicBezTo>
                    <a:pt x="1742" y="279"/>
                    <a:pt x="941" y="576"/>
                    <a:pt x="370" y="873"/>
                  </a:cubicBezTo>
                  <a:cubicBezTo>
                    <a:pt x="230" y="950"/>
                    <a:pt x="118" y="914"/>
                    <a:pt x="59" y="995"/>
                  </a:cubicBezTo>
                  <a:cubicBezTo>
                    <a:pt x="1" y="1076"/>
                    <a:pt x="167" y="1305"/>
                    <a:pt x="185" y="1543"/>
                  </a:cubicBezTo>
                  <a:cubicBezTo>
                    <a:pt x="205" y="1494"/>
                    <a:pt x="240" y="1451"/>
                    <a:pt x="300" y="1451"/>
                  </a:cubicBezTo>
                  <a:cubicBezTo>
                    <a:pt x="333" y="1451"/>
                    <a:pt x="374" y="1465"/>
                    <a:pt x="424" y="1498"/>
                  </a:cubicBezTo>
                  <a:cubicBezTo>
                    <a:pt x="424" y="1498"/>
                    <a:pt x="2367" y="2938"/>
                    <a:pt x="2853" y="7621"/>
                  </a:cubicBezTo>
                  <a:cubicBezTo>
                    <a:pt x="2885" y="7626"/>
                    <a:pt x="2928" y="7628"/>
                    <a:pt x="2979" y="7628"/>
                  </a:cubicBezTo>
                  <a:cubicBezTo>
                    <a:pt x="3410" y="7628"/>
                    <a:pt x="4440" y="7452"/>
                    <a:pt x="5003" y="6973"/>
                  </a:cubicBezTo>
                  <a:cubicBezTo>
                    <a:pt x="4684" y="6352"/>
                    <a:pt x="3874" y="4477"/>
                    <a:pt x="3271" y="2866"/>
                  </a:cubicBezTo>
                  <a:cubicBezTo>
                    <a:pt x="2830" y="1692"/>
                    <a:pt x="2498" y="653"/>
                    <a:pt x="2547" y="356"/>
                  </a:cubicBezTo>
                  <a:cubicBezTo>
                    <a:pt x="2565" y="234"/>
                    <a:pt x="2601" y="117"/>
                    <a:pt x="2655" y="9"/>
                  </a:cubicBezTo>
                  <a:lnTo>
                    <a:pt x="2637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Google Shape;248;p28">
              <a:extLst>
                <a:ext uri="{FF2B5EF4-FFF2-40B4-BE49-F238E27FC236}">
                  <a16:creationId xmlns:a16="http://schemas.microsoft.com/office/drawing/2014/main" id="{E2420F04-2897-7E50-5A46-5CF5E07021A5}"/>
                </a:ext>
              </a:extLst>
            </p:cNvPr>
            <p:cNvSpPr/>
            <p:nvPr/>
          </p:nvSpPr>
          <p:spPr>
            <a:xfrm>
              <a:off x="976975" y="533450"/>
              <a:ext cx="15750" cy="15950"/>
            </a:xfrm>
            <a:custGeom>
              <a:avLst/>
              <a:gdLst/>
              <a:ahLst/>
              <a:cxnLst/>
              <a:rect l="l" t="t" r="r" b="b"/>
              <a:pathLst>
                <a:path w="630" h="638" extrusionOk="0">
                  <a:moveTo>
                    <a:pt x="212" y="0"/>
                  </a:moveTo>
                  <a:cubicBezTo>
                    <a:pt x="203" y="0"/>
                    <a:pt x="193" y="2"/>
                    <a:pt x="184" y="5"/>
                  </a:cubicBezTo>
                  <a:cubicBezTo>
                    <a:pt x="0" y="67"/>
                    <a:pt x="345" y="638"/>
                    <a:pt x="518" y="638"/>
                  </a:cubicBezTo>
                  <a:cubicBezTo>
                    <a:pt x="532" y="638"/>
                    <a:pt x="545" y="634"/>
                    <a:pt x="557" y="626"/>
                  </a:cubicBezTo>
                  <a:cubicBezTo>
                    <a:pt x="630" y="570"/>
                    <a:pt x="405" y="0"/>
                    <a:pt x="212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Google Shape;249;p28">
              <a:extLst>
                <a:ext uri="{FF2B5EF4-FFF2-40B4-BE49-F238E27FC236}">
                  <a16:creationId xmlns:a16="http://schemas.microsoft.com/office/drawing/2014/main" id="{4305D239-A77A-CB7A-0B99-9CCED5F7D74F}"/>
                </a:ext>
              </a:extLst>
            </p:cNvPr>
            <p:cNvSpPr/>
            <p:nvPr/>
          </p:nvSpPr>
          <p:spPr>
            <a:xfrm>
              <a:off x="918125" y="604575"/>
              <a:ext cx="66700" cy="154400"/>
            </a:xfrm>
            <a:custGeom>
              <a:avLst/>
              <a:gdLst/>
              <a:ahLst/>
              <a:cxnLst/>
              <a:rect l="l" t="t" r="r" b="b"/>
              <a:pathLst>
                <a:path w="2668" h="6176" extrusionOk="0">
                  <a:moveTo>
                    <a:pt x="115" y="0"/>
                  </a:moveTo>
                  <a:cubicBezTo>
                    <a:pt x="55" y="0"/>
                    <a:pt x="20" y="44"/>
                    <a:pt x="0" y="93"/>
                  </a:cubicBezTo>
                  <a:cubicBezTo>
                    <a:pt x="0" y="93"/>
                    <a:pt x="0" y="97"/>
                    <a:pt x="0" y="102"/>
                  </a:cubicBezTo>
                  <a:cubicBezTo>
                    <a:pt x="18" y="426"/>
                    <a:pt x="45" y="736"/>
                    <a:pt x="86" y="1033"/>
                  </a:cubicBezTo>
                  <a:cubicBezTo>
                    <a:pt x="464" y="3894"/>
                    <a:pt x="1840" y="5568"/>
                    <a:pt x="2434" y="6036"/>
                  </a:cubicBezTo>
                  <a:cubicBezTo>
                    <a:pt x="2542" y="6121"/>
                    <a:pt x="2623" y="6166"/>
                    <a:pt x="2668" y="6175"/>
                  </a:cubicBezTo>
                  <a:cubicBezTo>
                    <a:pt x="2182" y="1492"/>
                    <a:pt x="239" y="48"/>
                    <a:pt x="239" y="48"/>
                  </a:cubicBezTo>
                  <a:cubicBezTo>
                    <a:pt x="189" y="14"/>
                    <a:pt x="148" y="0"/>
                    <a:pt x="11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Google Shape;250;p28">
              <a:extLst>
                <a:ext uri="{FF2B5EF4-FFF2-40B4-BE49-F238E27FC236}">
                  <a16:creationId xmlns:a16="http://schemas.microsoft.com/office/drawing/2014/main" id="{196AD1C6-CA03-4480-EF14-D738D9E02947}"/>
                </a:ext>
              </a:extLst>
            </p:cNvPr>
            <p:cNvSpPr/>
            <p:nvPr/>
          </p:nvSpPr>
          <p:spPr>
            <a:xfrm>
              <a:off x="834900" y="630400"/>
              <a:ext cx="144100" cy="126325"/>
            </a:xfrm>
            <a:custGeom>
              <a:avLst/>
              <a:gdLst/>
              <a:ahLst/>
              <a:cxnLst/>
              <a:rect l="l" t="t" r="r" b="b"/>
              <a:pathLst>
                <a:path w="5764" h="5053" extrusionOk="0">
                  <a:moveTo>
                    <a:pt x="3415" y="0"/>
                  </a:moveTo>
                  <a:lnTo>
                    <a:pt x="3302" y="14"/>
                  </a:lnTo>
                  <a:cubicBezTo>
                    <a:pt x="2178" y="144"/>
                    <a:pt x="1071" y="387"/>
                    <a:pt x="0" y="747"/>
                  </a:cubicBezTo>
                  <a:lnTo>
                    <a:pt x="1651" y="1872"/>
                  </a:lnTo>
                  <a:cubicBezTo>
                    <a:pt x="2065" y="2182"/>
                    <a:pt x="3919" y="3635"/>
                    <a:pt x="5727" y="5052"/>
                  </a:cubicBezTo>
                  <a:lnTo>
                    <a:pt x="5763" y="5003"/>
                  </a:lnTo>
                  <a:cubicBezTo>
                    <a:pt x="5169" y="4535"/>
                    <a:pt x="3793" y="2866"/>
                    <a:pt x="34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Google Shape;251;p28">
              <a:extLst>
                <a:ext uri="{FF2B5EF4-FFF2-40B4-BE49-F238E27FC236}">
                  <a16:creationId xmlns:a16="http://schemas.microsoft.com/office/drawing/2014/main" id="{E94149C6-E5F9-B619-D037-84DD72E06A5C}"/>
                </a:ext>
              </a:extLst>
            </p:cNvPr>
            <p:cNvSpPr/>
            <p:nvPr/>
          </p:nvSpPr>
          <p:spPr>
            <a:xfrm>
              <a:off x="971525" y="550550"/>
              <a:ext cx="17350" cy="5525"/>
            </a:xfrm>
            <a:custGeom>
              <a:avLst/>
              <a:gdLst/>
              <a:ahLst/>
              <a:cxnLst/>
              <a:rect l="l" t="t" r="r" b="b"/>
              <a:pathLst>
                <a:path w="694" h="221" extrusionOk="0">
                  <a:moveTo>
                    <a:pt x="223" y="0"/>
                  </a:moveTo>
                  <a:cubicBezTo>
                    <a:pt x="109" y="0"/>
                    <a:pt x="18" y="23"/>
                    <a:pt x="10" y="95"/>
                  </a:cubicBezTo>
                  <a:cubicBezTo>
                    <a:pt x="0" y="184"/>
                    <a:pt x="106" y="220"/>
                    <a:pt x="238" y="220"/>
                  </a:cubicBezTo>
                  <a:cubicBezTo>
                    <a:pt x="408" y="220"/>
                    <a:pt x="621" y="160"/>
                    <a:pt x="694" y="72"/>
                  </a:cubicBezTo>
                  <a:cubicBezTo>
                    <a:pt x="694" y="72"/>
                    <a:pt x="424" y="0"/>
                    <a:pt x="223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Google Shape;252;p28">
              <a:extLst>
                <a:ext uri="{FF2B5EF4-FFF2-40B4-BE49-F238E27FC236}">
                  <a16:creationId xmlns:a16="http://schemas.microsoft.com/office/drawing/2014/main" id="{8C8B4D30-4598-1897-45FB-765B76DB5085}"/>
                </a:ext>
              </a:extLst>
            </p:cNvPr>
            <p:cNvSpPr/>
            <p:nvPr/>
          </p:nvSpPr>
          <p:spPr>
            <a:xfrm>
              <a:off x="1050275" y="680000"/>
              <a:ext cx="21825" cy="7200"/>
            </a:xfrm>
            <a:custGeom>
              <a:avLst/>
              <a:gdLst/>
              <a:ahLst/>
              <a:cxnLst/>
              <a:rect l="l" t="t" r="r" b="b"/>
              <a:pathLst>
                <a:path w="873" h="288" extrusionOk="0">
                  <a:moveTo>
                    <a:pt x="194" y="90"/>
                  </a:moveTo>
                  <a:cubicBezTo>
                    <a:pt x="356" y="99"/>
                    <a:pt x="517" y="122"/>
                    <a:pt x="675" y="158"/>
                  </a:cubicBezTo>
                  <a:cubicBezTo>
                    <a:pt x="576" y="185"/>
                    <a:pt x="477" y="198"/>
                    <a:pt x="378" y="198"/>
                  </a:cubicBezTo>
                  <a:cubicBezTo>
                    <a:pt x="230" y="198"/>
                    <a:pt x="126" y="162"/>
                    <a:pt x="95" y="104"/>
                  </a:cubicBezTo>
                  <a:cubicBezTo>
                    <a:pt x="95" y="104"/>
                    <a:pt x="113" y="90"/>
                    <a:pt x="194" y="90"/>
                  </a:cubicBezTo>
                  <a:close/>
                  <a:moveTo>
                    <a:pt x="194" y="0"/>
                  </a:moveTo>
                  <a:cubicBezTo>
                    <a:pt x="99" y="0"/>
                    <a:pt x="41" y="18"/>
                    <a:pt x="18" y="54"/>
                  </a:cubicBezTo>
                  <a:cubicBezTo>
                    <a:pt x="0" y="86"/>
                    <a:pt x="0" y="122"/>
                    <a:pt x="18" y="149"/>
                  </a:cubicBezTo>
                  <a:cubicBezTo>
                    <a:pt x="63" y="238"/>
                    <a:pt x="189" y="288"/>
                    <a:pt x="378" y="288"/>
                  </a:cubicBezTo>
                  <a:cubicBezTo>
                    <a:pt x="567" y="288"/>
                    <a:pt x="792" y="238"/>
                    <a:pt x="855" y="180"/>
                  </a:cubicBezTo>
                  <a:cubicBezTo>
                    <a:pt x="868" y="171"/>
                    <a:pt x="873" y="153"/>
                    <a:pt x="868" y="135"/>
                  </a:cubicBezTo>
                  <a:cubicBezTo>
                    <a:pt x="864" y="122"/>
                    <a:pt x="850" y="108"/>
                    <a:pt x="837" y="104"/>
                  </a:cubicBezTo>
                  <a:cubicBezTo>
                    <a:pt x="819" y="99"/>
                    <a:pt x="419" y="0"/>
                    <a:pt x="194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Google Shape;253;p28">
              <a:extLst>
                <a:ext uri="{FF2B5EF4-FFF2-40B4-BE49-F238E27FC236}">
                  <a16:creationId xmlns:a16="http://schemas.microsoft.com/office/drawing/2014/main" id="{45632E0B-235A-09D9-AC17-E4DD6C4BC873}"/>
                </a:ext>
              </a:extLst>
            </p:cNvPr>
            <p:cNvSpPr/>
            <p:nvPr/>
          </p:nvSpPr>
          <p:spPr>
            <a:xfrm>
              <a:off x="1056900" y="667175"/>
              <a:ext cx="15650" cy="17575"/>
            </a:xfrm>
            <a:custGeom>
              <a:avLst/>
              <a:gdLst/>
              <a:ahLst/>
              <a:cxnLst/>
              <a:rect l="l" t="t" r="r" b="b"/>
              <a:pathLst>
                <a:path w="626" h="703" extrusionOk="0">
                  <a:moveTo>
                    <a:pt x="113" y="90"/>
                  </a:moveTo>
                  <a:cubicBezTo>
                    <a:pt x="163" y="95"/>
                    <a:pt x="315" y="297"/>
                    <a:pt x="468" y="558"/>
                  </a:cubicBezTo>
                  <a:cubicBezTo>
                    <a:pt x="342" y="482"/>
                    <a:pt x="239" y="378"/>
                    <a:pt x="154" y="261"/>
                  </a:cubicBezTo>
                  <a:cubicBezTo>
                    <a:pt x="118" y="212"/>
                    <a:pt x="100" y="153"/>
                    <a:pt x="113" y="90"/>
                  </a:cubicBezTo>
                  <a:close/>
                  <a:moveTo>
                    <a:pt x="113" y="0"/>
                  </a:moveTo>
                  <a:cubicBezTo>
                    <a:pt x="73" y="0"/>
                    <a:pt x="41" y="27"/>
                    <a:pt x="28" y="68"/>
                  </a:cubicBezTo>
                  <a:cubicBezTo>
                    <a:pt x="1" y="135"/>
                    <a:pt x="19" y="216"/>
                    <a:pt x="77" y="311"/>
                  </a:cubicBezTo>
                  <a:cubicBezTo>
                    <a:pt x="194" y="491"/>
                    <a:pt x="468" y="693"/>
                    <a:pt x="576" y="702"/>
                  </a:cubicBezTo>
                  <a:cubicBezTo>
                    <a:pt x="594" y="702"/>
                    <a:pt x="608" y="693"/>
                    <a:pt x="617" y="680"/>
                  </a:cubicBezTo>
                  <a:cubicBezTo>
                    <a:pt x="626" y="666"/>
                    <a:pt x="626" y="648"/>
                    <a:pt x="617" y="635"/>
                  </a:cubicBezTo>
                  <a:cubicBezTo>
                    <a:pt x="513" y="446"/>
                    <a:pt x="257" y="0"/>
                    <a:pt x="113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Google Shape;254;p28">
              <a:extLst>
                <a:ext uri="{FF2B5EF4-FFF2-40B4-BE49-F238E27FC236}">
                  <a16:creationId xmlns:a16="http://schemas.microsoft.com/office/drawing/2014/main" id="{B2D9D01D-7460-7680-CC8B-F7716F0A164D}"/>
                </a:ext>
              </a:extLst>
            </p:cNvPr>
            <p:cNvSpPr/>
            <p:nvPr/>
          </p:nvSpPr>
          <p:spPr>
            <a:xfrm>
              <a:off x="1661975" y="802300"/>
              <a:ext cx="177150" cy="80050"/>
            </a:xfrm>
            <a:custGeom>
              <a:avLst/>
              <a:gdLst/>
              <a:ahLst/>
              <a:cxnLst/>
              <a:rect l="l" t="t" r="r" b="b"/>
              <a:pathLst>
                <a:path w="7086" h="3202" extrusionOk="0">
                  <a:moveTo>
                    <a:pt x="7039" y="1"/>
                  </a:moveTo>
                  <a:cubicBezTo>
                    <a:pt x="7032" y="1"/>
                    <a:pt x="7025" y="3"/>
                    <a:pt x="7018" y="7"/>
                  </a:cubicBezTo>
                  <a:lnTo>
                    <a:pt x="36" y="3111"/>
                  </a:lnTo>
                  <a:cubicBezTo>
                    <a:pt x="14" y="3120"/>
                    <a:pt x="0" y="3147"/>
                    <a:pt x="14" y="3174"/>
                  </a:cubicBezTo>
                  <a:cubicBezTo>
                    <a:pt x="18" y="3188"/>
                    <a:pt x="36" y="3201"/>
                    <a:pt x="54" y="3201"/>
                  </a:cubicBezTo>
                  <a:cubicBezTo>
                    <a:pt x="59" y="3201"/>
                    <a:pt x="68" y="3197"/>
                    <a:pt x="72" y="3197"/>
                  </a:cubicBezTo>
                  <a:lnTo>
                    <a:pt x="7054" y="88"/>
                  </a:lnTo>
                  <a:cubicBezTo>
                    <a:pt x="7076" y="79"/>
                    <a:pt x="7085" y="52"/>
                    <a:pt x="7076" y="30"/>
                  </a:cubicBezTo>
                  <a:cubicBezTo>
                    <a:pt x="7070" y="11"/>
                    <a:pt x="7055" y="1"/>
                    <a:pt x="7039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Google Shape;255;p28">
              <a:extLst>
                <a:ext uri="{FF2B5EF4-FFF2-40B4-BE49-F238E27FC236}">
                  <a16:creationId xmlns:a16="http://schemas.microsoft.com/office/drawing/2014/main" id="{8D3ADC49-C30A-66A1-E0CE-15D317DBD25C}"/>
                </a:ext>
              </a:extLst>
            </p:cNvPr>
            <p:cNvSpPr/>
            <p:nvPr/>
          </p:nvSpPr>
          <p:spPr>
            <a:xfrm>
              <a:off x="1015075" y="553975"/>
              <a:ext cx="89425" cy="16925"/>
            </a:xfrm>
            <a:custGeom>
              <a:avLst/>
              <a:gdLst/>
              <a:ahLst/>
              <a:cxnLst/>
              <a:rect l="l" t="t" r="r" b="b"/>
              <a:pathLst>
                <a:path w="3577" h="677" extrusionOk="0">
                  <a:moveTo>
                    <a:pt x="29" y="0"/>
                  </a:moveTo>
                  <a:cubicBezTo>
                    <a:pt x="24" y="0"/>
                    <a:pt x="18" y="3"/>
                    <a:pt x="14" y="7"/>
                  </a:cubicBezTo>
                  <a:cubicBezTo>
                    <a:pt x="0" y="16"/>
                    <a:pt x="0" y="30"/>
                    <a:pt x="14" y="43"/>
                  </a:cubicBezTo>
                  <a:cubicBezTo>
                    <a:pt x="14" y="43"/>
                    <a:pt x="23" y="52"/>
                    <a:pt x="45" y="75"/>
                  </a:cubicBezTo>
                  <a:cubicBezTo>
                    <a:pt x="63" y="93"/>
                    <a:pt x="90" y="124"/>
                    <a:pt x="135" y="160"/>
                  </a:cubicBezTo>
                  <a:cubicBezTo>
                    <a:pt x="185" y="205"/>
                    <a:pt x="239" y="241"/>
                    <a:pt x="293" y="277"/>
                  </a:cubicBezTo>
                  <a:cubicBezTo>
                    <a:pt x="324" y="300"/>
                    <a:pt x="360" y="322"/>
                    <a:pt x="396" y="340"/>
                  </a:cubicBezTo>
                  <a:lnTo>
                    <a:pt x="513" y="398"/>
                  </a:lnTo>
                  <a:cubicBezTo>
                    <a:pt x="558" y="421"/>
                    <a:pt x="603" y="434"/>
                    <a:pt x="648" y="452"/>
                  </a:cubicBezTo>
                  <a:lnTo>
                    <a:pt x="720" y="479"/>
                  </a:lnTo>
                  <a:lnTo>
                    <a:pt x="796" y="502"/>
                  </a:lnTo>
                  <a:cubicBezTo>
                    <a:pt x="900" y="538"/>
                    <a:pt x="1008" y="565"/>
                    <a:pt x="1120" y="587"/>
                  </a:cubicBezTo>
                  <a:cubicBezTo>
                    <a:pt x="1233" y="610"/>
                    <a:pt x="1350" y="628"/>
                    <a:pt x="1471" y="641"/>
                  </a:cubicBezTo>
                  <a:cubicBezTo>
                    <a:pt x="1593" y="659"/>
                    <a:pt x="1714" y="668"/>
                    <a:pt x="1836" y="673"/>
                  </a:cubicBezTo>
                  <a:cubicBezTo>
                    <a:pt x="1899" y="675"/>
                    <a:pt x="1960" y="676"/>
                    <a:pt x="2022" y="676"/>
                  </a:cubicBezTo>
                  <a:cubicBezTo>
                    <a:pt x="2083" y="676"/>
                    <a:pt x="2144" y="675"/>
                    <a:pt x="2204" y="673"/>
                  </a:cubicBezTo>
                  <a:cubicBezTo>
                    <a:pt x="2326" y="668"/>
                    <a:pt x="2443" y="659"/>
                    <a:pt x="2560" y="650"/>
                  </a:cubicBezTo>
                  <a:cubicBezTo>
                    <a:pt x="2672" y="641"/>
                    <a:pt x="2785" y="628"/>
                    <a:pt x="2888" y="610"/>
                  </a:cubicBezTo>
                  <a:cubicBezTo>
                    <a:pt x="2992" y="592"/>
                    <a:pt x="3091" y="574"/>
                    <a:pt x="3181" y="551"/>
                  </a:cubicBezTo>
                  <a:lnTo>
                    <a:pt x="3311" y="515"/>
                  </a:lnTo>
                  <a:lnTo>
                    <a:pt x="3424" y="470"/>
                  </a:lnTo>
                  <a:cubicBezTo>
                    <a:pt x="3460" y="452"/>
                    <a:pt x="3487" y="443"/>
                    <a:pt x="3522" y="421"/>
                  </a:cubicBezTo>
                  <a:cubicBezTo>
                    <a:pt x="3554" y="398"/>
                    <a:pt x="3572" y="367"/>
                    <a:pt x="3576" y="327"/>
                  </a:cubicBezTo>
                  <a:cubicBezTo>
                    <a:pt x="3576" y="277"/>
                    <a:pt x="3558" y="232"/>
                    <a:pt x="3522" y="196"/>
                  </a:cubicBezTo>
                  <a:cubicBezTo>
                    <a:pt x="3514" y="187"/>
                    <a:pt x="3505" y="174"/>
                    <a:pt x="3491" y="165"/>
                  </a:cubicBezTo>
                  <a:cubicBezTo>
                    <a:pt x="3487" y="160"/>
                    <a:pt x="3480" y="158"/>
                    <a:pt x="3473" y="158"/>
                  </a:cubicBezTo>
                  <a:cubicBezTo>
                    <a:pt x="3466" y="158"/>
                    <a:pt x="3460" y="160"/>
                    <a:pt x="3455" y="165"/>
                  </a:cubicBezTo>
                  <a:cubicBezTo>
                    <a:pt x="3446" y="174"/>
                    <a:pt x="3446" y="192"/>
                    <a:pt x="3455" y="201"/>
                  </a:cubicBezTo>
                  <a:cubicBezTo>
                    <a:pt x="3464" y="210"/>
                    <a:pt x="3473" y="219"/>
                    <a:pt x="3482" y="232"/>
                  </a:cubicBezTo>
                  <a:cubicBezTo>
                    <a:pt x="3505" y="255"/>
                    <a:pt x="3518" y="291"/>
                    <a:pt x="3522" y="322"/>
                  </a:cubicBezTo>
                  <a:cubicBezTo>
                    <a:pt x="3518" y="345"/>
                    <a:pt x="3505" y="363"/>
                    <a:pt x="3487" y="371"/>
                  </a:cubicBezTo>
                  <a:cubicBezTo>
                    <a:pt x="3464" y="385"/>
                    <a:pt x="3428" y="398"/>
                    <a:pt x="3392" y="416"/>
                  </a:cubicBezTo>
                  <a:lnTo>
                    <a:pt x="3284" y="448"/>
                  </a:lnTo>
                  <a:lnTo>
                    <a:pt x="3163" y="479"/>
                  </a:lnTo>
                  <a:cubicBezTo>
                    <a:pt x="3073" y="497"/>
                    <a:pt x="2974" y="520"/>
                    <a:pt x="2875" y="533"/>
                  </a:cubicBezTo>
                  <a:cubicBezTo>
                    <a:pt x="2771" y="547"/>
                    <a:pt x="2659" y="556"/>
                    <a:pt x="2546" y="565"/>
                  </a:cubicBezTo>
                  <a:cubicBezTo>
                    <a:pt x="2434" y="578"/>
                    <a:pt x="2317" y="578"/>
                    <a:pt x="2200" y="583"/>
                  </a:cubicBezTo>
                  <a:lnTo>
                    <a:pt x="2020" y="583"/>
                  </a:lnTo>
                  <a:lnTo>
                    <a:pt x="1836" y="578"/>
                  </a:lnTo>
                  <a:cubicBezTo>
                    <a:pt x="1719" y="574"/>
                    <a:pt x="1597" y="565"/>
                    <a:pt x="1480" y="556"/>
                  </a:cubicBezTo>
                  <a:cubicBezTo>
                    <a:pt x="1359" y="542"/>
                    <a:pt x="1246" y="524"/>
                    <a:pt x="1134" y="506"/>
                  </a:cubicBezTo>
                  <a:lnTo>
                    <a:pt x="972" y="470"/>
                  </a:lnTo>
                  <a:cubicBezTo>
                    <a:pt x="918" y="457"/>
                    <a:pt x="868" y="443"/>
                    <a:pt x="814" y="430"/>
                  </a:cubicBezTo>
                  <a:lnTo>
                    <a:pt x="742" y="407"/>
                  </a:lnTo>
                  <a:lnTo>
                    <a:pt x="675" y="385"/>
                  </a:lnTo>
                  <a:cubicBezTo>
                    <a:pt x="630" y="367"/>
                    <a:pt x="580" y="349"/>
                    <a:pt x="544" y="336"/>
                  </a:cubicBezTo>
                  <a:lnTo>
                    <a:pt x="423" y="277"/>
                  </a:lnTo>
                  <a:cubicBezTo>
                    <a:pt x="387" y="259"/>
                    <a:pt x="355" y="241"/>
                    <a:pt x="324" y="223"/>
                  </a:cubicBezTo>
                  <a:cubicBezTo>
                    <a:pt x="266" y="192"/>
                    <a:pt x="216" y="156"/>
                    <a:pt x="167" y="115"/>
                  </a:cubicBezTo>
                  <a:cubicBezTo>
                    <a:pt x="126" y="84"/>
                    <a:pt x="99" y="57"/>
                    <a:pt x="77" y="34"/>
                  </a:cubicBezTo>
                  <a:lnTo>
                    <a:pt x="45" y="7"/>
                  </a:lnTo>
                  <a:cubicBezTo>
                    <a:pt x="41" y="3"/>
                    <a:pt x="35" y="0"/>
                    <a:pt x="2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Google Shape;256;p28">
              <a:extLst>
                <a:ext uri="{FF2B5EF4-FFF2-40B4-BE49-F238E27FC236}">
                  <a16:creationId xmlns:a16="http://schemas.microsoft.com/office/drawing/2014/main" id="{F0B391EE-98BD-7304-7DDE-08A78F001F0C}"/>
                </a:ext>
              </a:extLst>
            </p:cNvPr>
            <p:cNvSpPr/>
            <p:nvPr/>
          </p:nvSpPr>
          <p:spPr>
            <a:xfrm>
              <a:off x="1101225" y="548975"/>
              <a:ext cx="25425" cy="11450"/>
            </a:xfrm>
            <a:custGeom>
              <a:avLst/>
              <a:gdLst/>
              <a:ahLst/>
              <a:cxnLst/>
              <a:rect l="l" t="t" r="r" b="b"/>
              <a:pathLst>
                <a:path w="1017" h="458" extrusionOk="0">
                  <a:moveTo>
                    <a:pt x="976" y="0"/>
                  </a:moveTo>
                  <a:cubicBezTo>
                    <a:pt x="963" y="0"/>
                    <a:pt x="949" y="14"/>
                    <a:pt x="954" y="27"/>
                  </a:cubicBezTo>
                  <a:cubicBezTo>
                    <a:pt x="954" y="27"/>
                    <a:pt x="954" y="45"/>
                    <a:pt x="958" y="77"/>
                  </a:cubicBezTo>
                  <a:cubicBezTo>
                    <a:pt x="954" y="95"/>
                    <a:pt x="958" y="108"/>
                    <a:pt x="954" y="131"/>
                  </a:cubicBezTo>
                  <a:cubicBezTo>
                    <a:pt x="949" y="153"/>
                    <a:pt x="940" y="171"/>
                    <a:pt x="936" y="194"/>
                  </a:cubicBezTo>
                  <a:cubicBezTo>
                    <a:pt x="922" y="216"/>
                    <a:pt x="909" y="239"/>
                    <a:pt x="891" y="257"/>
                  </a:cubicBezTo>
                  <a:cubicBezTo>
                    <a:pt x="882" y="266"/>
                    <a:pt x="868" y="275"/>
                    <a:pt x="859" y="279"/>
                  </a:cubicBezTo>
                  <a:cubicBezTo>
                    <a:pt x="846" y="288"/>
                    <a:pt x="832" y="297"/>
                    <a:pt x="819" y="302"/>
                  </a:cubicBezTo>
                  <a:cubicBezTo>
                    <a:pt x="805" y="311"/>
                    <a:pt x="792" y="315"/>
                    <a:pt x="778" y="320"/>
                  </a:cubicBezTo>
                  <a:lnTo>
                    <a:pt x="724" y="333"/>
                  </a:lnTo>
                  <a:cubicBezTo>
                    <a:pt x="688" y="342"/>
                    <a:pt x="652" y="351"/>
                    <a:pt x="616" y="351"/>
                  </a:cubicBezTo>
                  <a:lnTo>
                    <a:pt x="508" y="365"/>
                  </a:lnTo>
                  <a:cubicBezTo>
                    <a:pt x="486" y="368"/>
                    <a:pt x="462" y="371"/>
                    <a:pt x="436" y="371"/>
                  </a:cubicBezTo>
                  <a:cubicBezTo>
                    <a:pt x="426" y="371"/>
                    <a:pt x="415" y="370"/>
                    <a:pt x="405" y="369"/>
                  </a:cubicBezTo>
                  <a:lnTo>
                    <a:pt x="306" y="369"/>
                  </a:lnTo>
                  <a:cubicBezTo>
                    <a:pt x="295" y="371"/>
                    <a:pt x="285" y="371"/>
                    <a:pt x="276" y="371"/>
                  </a:cubicBezTo>
                  <a:cubicBezTo>
                    <a:pt x="256" y="371"/>
                    <a:pt x="237" y="369"/>
                    <a:pt x="216" y="369"/>
                  </a:cubicBezTo>
                  <a:cubicBezTo>
                    <a:pt x="108" y="356"/>
                    <a:pt x="32" y="356"/>
                    <a:pt x="32" y="356"/>
                  </a:cubicBezTo>
                  <a:cubicBezTo>
                    <a:pt x="18" y="356"/>
                    <a:pt x="9" y="360"/>
                    <a:pt x="5" y="374"/>
                  </a:cubicBezTo>
                  <a:cubicBezTo>
                    <a:pt x="0" y="387"/>
                    <a:pt x="9" y="401"/>
                    <a:pt x="23" y="405"/>
                  </a:cubicBezTo>
                  <a:cubicBezTo>
                    <a:pt x="23" y="405"/>
                    <a:pt x="99" y="419"/>
                    <a:pt x="211" y="441"/>
                  </a:cubicBezTo>
                  <a:cubicBezTo>
                    <a:pt x="238" y="446"/>
                    <a:pt x="270" y="450"/>
                    <a:pt x="301" y="450"/>
                  </a:cubicBezTo>
                  <a:cubicBezTo>
                    <a:pt x="337" y="450"/>
                    <a:pt x="369" y="455"/>
                    <a:pt x="405" y="455"/>
                  </a:cubicBezTo>
                  <a:cubicBezTo>
                    <a:pt x="425" y="457"/>
                    <a:pt x="444" y="458"/>
                    <a:pt x="463" y="458"/>
                  </a:cubicBezTo>
                  <a:cubicBezTo>
                    <a:pt x="481" y="458"/>
                    <a:pt x="499" y="457"/>
                    <a:pt x="517" y="455"/>
                  </a:cubicBezTo>
                  <a:lnTo>
                    <a:pt x="634" y="441"/>
                  </a:lnTo>
                  <a:cubicBezTo>
                    <a:pt x="675" y="437"/>
                    <a:pt x="711" y="428"/>
                    <a:pt x="747" y="419"/>
                  </a:cubicBezTo>
                  <a:lnTo>
                    <a:pt x="801" y="405"/>
                  </a:lnTo>
                  <a:cubicBezTo>
                    <a:pt x="819" y="396"/>
                    <a:pt x="841" y="387"/>
                    <a:pt x="859" y="378"/>
                  </a:cubicBezTo>
                  <a:cubicBezTo>
                    <a:pt x="873" y="374"/>
                    <a:pt x="891" y="360"/>
                    <a:pt x="909" y="351"/>
                  </a:cubicBezTo>
                  <a:cubicBezTo>
                    <a:pt x="922" y="338"/>
                    <a:pt x="936" y="324"/>
                    <a:pt x="949" y="311"/>
                  </a:cubicBezTo>
                  <a:cubicBezTo>
                    <a:pt x="972" y="284"/>
                    <a:pt x="990" y="252"/>
                    <a:pt x="1003" y="221"/>
                  </a:cubicBezTo>
                  <a:cubicBezTo>
                    <a:pt x="1008" y="203"/>
                    <a:pt x="1017" y="189"/>
                    <a:pt x="1017" y="176"/>
                  </a:cubicBezTo>
                  <a:cubicBezTo>
                    <a:pt x="1017" y="162"/>
                    <a:pt x="1017" y="149"/>
                    <a:pt x="1017" y="135"/>
                  </a:cubicBezTo>
                  <a:cubicBezTo>
                    <a:pt x="1017" y="113"/>
                    <a:pt x="1017" y="90"/>
                    <a:pt x="1012" y="68"/>
                  </a:cubicBezTo>
                  <a:cubicBezTo>
                    <a:pt x="1003" y="36"/>
                    <a:pt x="999" y="18"/>
                    <a:pt x="999" y="18"/>
                  </a:cubicBezTo>
                  <a:cubicBezTo>
                    <a:pt x="999" y="5"/>
                    <a:pt x="985" y="0"/>
                    <a:pt x="97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Google Shape;257;p28">
              <a:extLst>
                <a:ext uri="{FF2B5EF4-FFF2-40B4-BE49-F238E27FC236}">
                  <a16:creationId xmlns:a16="http://schemas.microsoft.com/office/drawing/2014/main" id="{767C8D53-86D6-89C9-EE94-8ACEDFC6B752}"/>
                </a:ext>
              </a:extLst>
            </p:cNvPr>
            <p:cNvSpPr/>
            <p:nvPr/>
          </p:nvSpPr>
          <p:spPr>
            <a:xfrm>
              <a:off x="1111775" y="540650"/>
              <a:ext cx="14650" cy="9800"/>
            </a:xfrm>
            <a:custGeom>
              <a:avLst/>
              <a:gdLst/>
              <a:ahLst/>
              <a:cxnLst/>
              <a:rect l="l" t="t" r="r" b="b"/>
              <a:pathLst>
                <a:path w="586" h="392" extrusionOk="0">
                  <a:moveTo>
                    <a:pt x="235" y="95"/>
                  </a:moveTo>
                  <a:cubicBezTo>
                    <a:pt x="253" y="99"/>
                    <a:pt x="280" y="95"/>
                    <a:pt x="289" y="104"/>
                  </a:cubicBezTo>
                  <a:cubicBezTo>
                    <a:pt x="320" y="108"/>
                    <a:pt x="347" y="122"/>
                    <a:pt x="370" y="140"/>
                  </a:cubicBezTo>
                  <a:lnTo>
                    <a:pt x="406" y="167"/>
                  </a:lnTo>
                  <a:lnTo>
                    <a:pt x="437" y="198"/>
                  </a:lnTo>
                  <a:cubicBezTo>
                    <a:pt x="469" y="234"/>
                    <a:pt x="491" y="270"/>
                    <a:pt x="514" y="311"/>
                  </a:cubicBezTo>
                  <a:lnTo>
                    <a:pt x="523" y="333"/>
                  </a:lnTo>
                  <a:lnTo>
                    <a:pt x="437" y="333"/>
                  </a:lnTo>
                  <a:cubicBezTo>
                    <a:pt x="410" y="333"/>
                    <a:pt x="383" y="324"/>
                    <a:pt x="356" y="324"/>
                  </a:cubicBezTo>
                  <a:cubicBezTo>
                    <a:pt x="325" y="324"/>
                    <a:pt x="293" y="315"/>
                    <a:pt x="266" y="311"/>
                  </a:cubicBezTo>
                  <a:cubicBezTo>
                    <a:pt x="230" y="302"/>
                    <a:pt x="203" y="288"/>
                    <a:pt x="172" y="275"/>
                  </a:cubicBezTo>
                  <a:cubicBezTo>
                    <a:pt x="145" y="261"/>
                    <a:pt x="122" y="243"/>
                    <a:pt x="104" y="216"/>
                  </a:cubicBezTo>
                  <a:cubicBezTo>
                    <a:pt x="95" y="194"/>
                    <a:pt x="100" y="167"/>
                    <a:pt x="113" y="149"/>
                  </a:cubicBezTo>
                  <a:cubicBezTo>
                    <a:pt x="136" y="126"/>
                    <a:pt x="163" y="108"/>
                    <a:pt x="190" y="104"/>
                  </a:cubicBezTo>
                  <a:cubicBezTo>
                    <a:pt x="203" y="99"/>
                    <a:pt x="221" y="95"/>
                    <a:pt x="235" y="95"/>
                  </a:cubicBezTo>
                  <a:close/>
                  <a:moveTo>
                    <a:pt x="244" y="0"/>
                  </a:moveTo>
                  <a:cubicBezTo>
                    <a:pt x="221" y="0"/>
                    <a:pt x="194" y="5"/>
                    <a:pt x="172" y="9"/>
                  </a:cubicBezTo>
                  <a:cubicBezTo>
                    <a:pt x="122" y="23"/>
                    <a:pt x="77" y="50"/>
                    <a:pt x="46" y="86"/>
                  </a:cubicBezTo>
                  <a:cubicBezTo>
                    <a:pt x="10" y="135"/>
                    <a:pt x="1" y="198"/>
                    <a:pt x="28" y="248"/>
                  </a:cubicBezTo>
                  <a:cubicBezTo>
                    <a:pt x="55" y="293"/>
                    <a:pt x="91" y="324"/>
                    <a:pt x="136" y="347"/>
                  </a:cubicBezTo>
                  <a:cubicBezTo>
                    <a:pt x="154" y="356"/>
                    <a:pt x="172" y="365"/>
                    <a:pt x="190" y="369"/>
                  </a:cubicBezTo>
                  <a:lnTo>
                    <a:pt x="248" y="383"/>
                  </a:lnTo>
                  <a:cubicBezTo>
                    <a:pt x="280" y="387"/>
                    <a:pt x="316" y="392"/>
                    <a:pt x="352" y="392"/>
                  </a:cubicBezTo>
                  <a:lnTo>
                    <a:pt x="437" y="392"/>
                  </a:lnTo>
                  <a:lnTo>
                    <a:pt x="500" y="387"/>
                  </a:lnTo>
                  <a:cubicBezTo>
                    <a:pt x="518" y="383"/>
                    <a:pt x="532" y="383"/>
                    <a:pt x="545" y="378"/>
                  </a:cubicBezTo>
                  <a:lnTo>
                    <a:pt x="559" y="378"/>
                  </a:lnTo>
                  <a:lnTo>
                    <a:pt x="559" y="374"/>
                  </a:lnTo>
                  <a:lnTo>
                    <a:pt x="563" y="374"/>
                  </a:lnTo>
                  <a:cubicBezTo>
                    <a:pt x="577" y="369"/>
                    <a:pt x="586" y="356"/>
                    <a:pt x="581" y="342"/>
                  </a:cubicBezTo>
                  <a:lnTo>
                    <a:pt x="568" y="288"/>
                  </a:lnTo>
                  <a:cubicBezTo>
                    <a:pt x="550" y="234"/>
                    <a:pt x="527" y="189"/>
                    <a:pt x="491" y="149"/>
                  </a:cubicBezTo>
                  <a:lnTo>
                    <a:pt x="460" y="108"/>
                  </a:lnTo>
                  <a:cubicBezTo>
                    <a:pt x="446" y="95"/>
                    <a:pt x="433" y="81"/>
                    <a:pt x="419" y="68"/>
                  </a:cubicBezTo>
                  <a:cubicBezTo>
                    <a:pt x="388" y="41"/>
                    <a:pt x="347" y="23"/>
                    <a:pt x="307" y="9"/>
                  </a:cubicBezTo>
                  <a:cubicBezTo>
                    <a:pt x="284" y="5"/>
                    <a:pt x="266" y="0"/>
                    <a:pt x="244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Google Shape;258;p28">
              <a:extLst>
                <a:ext uri="{FF2B5EF4-FFF2-40B4-BE49-F238E27FC236}">
                  <a16:creationId xmlns:a16="http://schemas.microsoft.com/office/drawing/2014/main" id="{6FB93F38-0DCF-94F7-09F8-FCF0343B663B}"/>
                </a:ext>
              </a:extLst>
            </p:cNvPr>
            <p:cNvSpPr/>
            <p:nvPr/>
          </p:nvSpPr>
          <p:spPr>
            <a:xfrm>
              <a:off x="1216725" y="770150"/>
              <a:ext cx="17000" cy="6225"/>
            </a:xfrm>
            <a:custGeom>
              <a:avLst/>
              <a:gdLst/>
              <a:ahLst/>
              <a:cxnLst/>
              <a:rect l="l" t="t" r="r" b="b"/>
              <a:pathLst>
                <a:path w="680" h="249" extrusionOk="0">
                  <a:moveTo>
                    <a:pt x="504" y="0"/>
                  </a:moveTo>
                  <a:cubicBezTo>
                    <a:pt x="442" y="0"/>
                    <a:pt x="381" y="11"/>
                    <a:pt x="324" y="33"/>
                  </a:cubicBezTo>
                  <a:cubicBezTo>
                    <a:pt x="279" y="47"/>
                    <a:pt x="234" y="65"/>
                    <a:pt x="194" y="87"/>
                  </a:cubicBezTo>
                  <a:cubicBezTo>
                    <a:pt x="158" y="105"/>
                    <a:pt x="126" y="128"/>
                    <a:pt x="90" y="150"/>
                  </a:cubicBezTo>
                  <a:cubicBezTo>
                    <a:pt x="59" y="173"/>
                    <a:pt x="27" y="200"/>
                    <a:pt x="5" y="231"/>
                  </a:cubicBezTo>
                  <a:cubicBezTo>
                    <a:pt x="0" y="236"/>
                    <a:pt x="0" y="240"/>
                    <a:pt x="5" y="245"/>
                  </a:cubicBezTo>
                  <a:cubicBezTo>
                    <a:pt x="7" y="247"/>
                    <a:pt x="9" y="248"/>
                    <a:pt x="11" y="248"/>
                  </a:cubicBezTo>
                  <a:cubicBezTo>
                    <a:pt x="14" y="248"/>
                    <a:pt x="16" y="247"/>
                    <a:pt x="18" y="245"/>
                  </a:cubicBezTo>
                  <a:lnTo>
                    <a:pt x="45" y="227"/>
                  </a:lnTo>
                  <a:cubicBezTo>
                    <a:pt x="68" y="209"/>
                    <a:pt x="90" y="195"/>
                    <a:pt x="113" y="182"/>
                  </a:cubicBezTo>
                  <a:cubicBezTo>
                    <a:pt x="149" y="164"/>
                    <a:pt x="180" y="146"/>
                    <a:pt x="216" y="132"/>
                  </a:cubicBezTo>
                  <a:cubicBezTo>
                    <a:pt x="257" y="110"/>
                    <a:pt x="297" y="96"/>
                    <a:pt x="342" y="83"/>
                  </a:cubicBezTo>
                  <a:cubicBezTo>
                    <a:pt x="382" y="69"/>
                    <a:pt x="423" y="56"/>
                    <a:pt x="468" y="47"/>
                  </a:cubicBezTo>
                  <a:cubicBezTo>
                    <a:pt x="504" y="38"/>
                    <a:pt x="540" y="38"/>
                    <a:pt x="580" y="38"/>
                  </a:cubicBezTo>
                  <a:cubicBezTo>
                    <a:pt x="594" y="38"/>
                    <a:pt x="607" y="42"/>
                    <a:pt x="621" y="47"/>
                  </a:cubicBezTo>
                  <a:cubicBezTo>
                    <a:pt x="634" y="51"/>
                    <a:pt x="639" y="56"/>
                    <a:pt x="648" y="60"/>
                  </a:cubicBezTo>
                  <a:lnTo>
                    <a:pt x="670" y="83"/>
                  </a:lnTo>
                  <a:cubicBezTo>
                    <a:pt x="670" y="87"/>
                    <a:pt x="675" y="87"/>
                    <a:pt x="679" y="87"/>
                  </a:cubicBezTo>
                  <a:cubicBezTo>
                    <a:pt x="679" y="87"/>
                    <a:pt x="679" y="83"/>
                    <a:pt x="679" y="78"/>
                  </a:cubicBezTo>
                  <a:lnTo>
                    <a:pt x="666" y="51"/>
                  </a:lnTo>
                  <a:cubicBezTo>
                    <a:pt x="643" y="29"/>
                    <a:pt x="616" y="11"/>
                    <a:pt x="585" y="6"/>
                  </a:cubicBezTo>
                  <a:cubicBezTo>
                    <a:pt x="558" y="2"/>
                    <a:pt x="531" y="0"/>
                    <a:pt x="504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Google Shape;259;p28">
              <a:extLst>
                <a:ext uri="{FF2B5EF4-FFF2-40B4-BE49-F238E27FC236}">
                  <a16:creationId xmlns:a16="http://schemas.microsoft.com/office/drawing/2014/main" id="{2EF370D6-DE1B-8BC4-0768-5A3DBA3E0ED2}"/>
                </a:ext>
              </a:extLst>
            </p:cNvPr>
            <p:cNvSpPr/>
            <p:nvPr/>
          </p:nvSpPr>
          <p:spPr>
            <a:xfrm>
              <a:off x="1195800" y="754900"/>
              <a:ext cx="36225" cy="13100"/>
            </a:xfrm>
            <a:custGeom>
              <a:avLst/>
              <a:gdLst/>
              <a:ahLst/>
              <a:cxnLst/>
              <a:rect l="l" t="t" r="r" b="b"/>
              <a:pathLst>
                <a:path w="1449" h="524" extrusionOk="0">
                  <a:moveTo>
                    <a:pt x="1201" y="0"/>
                  </a:moveTo>
                  <a:cubicBezTo>
                    <a:pt x="1165" y="0"/>
                    <a:pt x="1125" y="0"/>
                    <a:pt x="1085" y="5"/>
                  </a:cubicBezTo>
                  <a:cubicBezTo>
                    <a:pt x="1040" y="5"/>
                    <a:pt x="995" y="9"/>
                    <a:pt x="954" y="18"/>
                  </a:cubicBezTo>
                  <a:cubicBezTo>
                    <a:pt x="905" y="27"/>
                    <a:pt x="860" y="32"/>
                    <a:pt x="810" y="45"/>
                  </a:cubicBezTo>
                  <a:cubicBezTo>
                    <a:pt x="765" y="59"/>
                    <a:pt x="716" y="72"/>
                    <a:pt x="671" y="86"/>
                  </a:cubicBezTo>
                  <a:cubicBezTo>
                    <a:pt x="576" y="117"/>
                    <a:pt x="491" y="153"/>
                    <a:pt x="405" y="198"/>
                  </a:cubicBezTo>
                  <a:cubicBezTo>
                    <a:pt x="329" y="239"/>
                    <a:pt x="257" y="284"/>
                    <a:pt x="189" y="333"/>
                  </a:cubicBezTo>
                  <a:cubicBezTo>
                    <a:pt x="140" y="369"/>
                    <a:pt x="95" y="405"/>
                    <a:pt x="50" y="446"/>
                  </a:cubicBezTo>
                  <a:cubicBezTo>
                    <a:pt x="36" y="463"/>
                    <a:pt x="18" y="477"/>
                    <a:pt x="5" y="495"/>
                  </a:cubicBezTo>
                  <a:cubicBezTo>
                    <a:pt x="0" y="504"/>
                    <a:pt x="0" y="508"/>
                    <a:pt x="5" y="517"/>
                  </a:cubicBezTo>
                  <a:cubicBezTo>
                    <a:pt x="8" y="521"/>
                    <a:pt x="13" y="524"/>
                    <a:pt x="20" y="524"/>
                  </a:cubicBezTo>
                  <a:cubicBezTo>
                    <a:pt x="22" y="524"/>
                    <a:pt x="25" y="523"/>
                    <a:pt x="27" y="522"/>
                  </a:cubicBezTo>
                  <a:cubicBezTo>
                    <a:pt x="27" y="522"/>
                    <a:pt x="104" y="463"/>
                    <a:pt x="230" y="392"/>
                  </a:cubicBezTo>
                  <a:cubicBezTo>
                    <a:pt x="288" y="356"/>
                    <a:pt x="365" y="320"/>
                    <a:pt x="446" y="279"/>
                  </a:cubicBezTo>
                  <a:cubicBezTo>
                    <a:pt x="486" y="261"/>
                    <a:pt x="527" y="243"/>
                    <a:pt x="572" y="221"/>
                  </a:cubicBezTo>
                  <a:cubicBezTo>
                    <a:pt x="612" y="203"/>
                    <a:pt x="657" y="189"/>
                    <a:pt x="702" y="171"/>
                  </a:cubicBezTo>
                  <a:cubicBezTo>
                    <a:pt x="747" y="153"/>
                    <a:pt x="792" y="144"/>
                    <a:pt x="837" y="126"/>
                  </a:cubicBezTo>
                  <a:cubicBezTo>
                    <a:pt x="878" y="113"/>
                    <a:pt x="927" y="104"/>
                    <a:pt x="968" y="95"/>
                  </a:cubicBezTo>
                  <a:cubicBezTo>
                    <a:pt x="1013" y="81"/>
                    <a:pt x="1053" y="72"/>
                    <a:pt x="1094" y="68"/>
                  </a:cubicBezTo>
                  <a:cubicBezTo>
                    <a:pt x="1129" y="59"/>
                    <a:pt x="1170" y="50"/>
                    <a:pt x="1206" y="45"/>
                  </a:cubicBezTo>
                  <a:cubicBezTo>
                    <a:pt x="1242" y="45"/>
                    <a:pt x="1273" y="36"/>
                    <a:pt x="1305" y="36"/>
                  </a:cubicBezTo>
                  <a:lnTo>
                    <a:pt x="1381" y="27"/>
                  </a:lnTo>
                  <a:lnTo>
                    <a:pt x="1449" y="23"/>
                  </a:lnTo>
                  <a:lnTo>
                    <a:pt x="1449" y="18"/>
                  </a:lnTo>
                  <a:lnTo>
                    <a:pt x="1381" y="9"/>
                  </a:lnTo>
                  <a:cubicBezTo>
                    <a:pt x="1323" y="0"/>
                    <a:pt x="1264" y="0"/>
                    <a:pt x="1201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Google Shape;260;p28">
              <a:extLst>
                <a:ext uri="{FF2B5EF4-FFF2-40B4-BE49-F238E27FC236}">
                  <a16:creationId xmlns:a16="http://schemas.microsoft.com/office/drawing/2014/main" id="{DBB5D855-ADEF-0E55-BDEC-DC05739A3E03}"/>
                </a:ext>
              </a:extLst>
            </p:cNvPr>
            <p:cNvSpPr/>
            <p:nvPr/>
          </p:nvSpPr>
          <p:spPr>
            <a:xfrm>
              <a:off x="1146525" y="712575"/>
              <a:ext cx="59750" cy="57425"/>
            </a:xfrm>
            <a:custGeom>
              <a:avLst/>
              <a:gdLst/>
              <a:ahLst/>
              <a:cxnLst/>
              <a:rect l="l" t="t" r="r" b="b"/>
              <a:pathLst>
                <a:path w="2390" h="2297" extrusionOk="0">
                  <a:moveTo>
                    <a:pt x="2365" y="0"/>
                  </a:moveTo>
                  <a:cubicBezTo>
                    <a:pt x="2355" y="0"/>
                    <a:pt x="2348" y="9"/>
                    <a:pt x="2345" y="20"/>
                  </a:cubicBezTo>
                  <a:lnTo>
                    <a:pt x="2336" y="51"/>
                  </a:lnTo>
                  <a:cubicBezTo>
                    <a:pt x="2331" y="87"/>
                    <a:pt x="2318" y="119"/>
                    <a:pt x="2309" y="150"/>
                  </a:cubicBezTo>
                  <a:cubicBezTo>
                    <a:pt x="2300" y="173"/>
                    <a:pt x="2291" y="195"/>
                    <a:pt x="2282" y="218"/>
                  </a:cubicBezTo>
                  <a:cubicBezTo>
                    <a:pt x="2268" y="245"/>
                    <a:pt x="2255" y="272"/>
                    <a:pt x="2241" y="294"/>
                  </a:cubicBezTo>
                  <a:cubicBezTo>
                    <a:pt x="2210" y="357"/>
                    <a:pt x="2169" y="411"/>
                    <a:pt x="2129" y="470"/>
                  </a:cubicBezTo>
                  <a:cubicBezTo>
                    <a:pt x="2079" y="528"/>
                    <a:pt x="2030" y="595"/>
                    <a:pt x="1967" y="654"/>
                  </a:cubicBezTo>
                  <a:cubicBezTo>
                    <a:pt x="1904" y="721"/>
                    <a:pt x="1836" y="789"/>
                    <a:pt x="1764" y="847"/>
                  </a:cubicBezTo>
                  <a:cubicBezTo>
                    <a:pt x="1692" y="906"/>
                    <a:pt x="1607" y="964"/>
                    <a:pt x="1521" y="1018"/>
                  </a:cubicBezTo>
                  <a:lnTo>
                    <a:pt x="1391" y="1099"/>
                  </a:lnTo>
                  <a:lnTo>
                    <a:pt x="1256" y="1180"/>
                  </a:lnTo>
                  <a:cubicBezTo>
                    <a:pt x="1171" y="1234"/>
                    <a:pt x="1076" y="1279"/>
                    <a:pt x="986" y="1333"/>
                  </a:cubicBezTo>
                  <a:cubicBezTo>
                    <a:pt x="901" y="1383"/>
                    <a:pt x="806" y="1432"/>
                    <a:pt x="730" y="1486"/>
                  </a:cubicBezTo>
                  <a:cubicBezTo>
                    <a:pt x="649" y="1545"/>
                    <a:pt x="568" y="1594"/>
                    <a:pt x="496" y="1657"/>
                  </a:cubicBezTo>
                  <a:lnTo>
                    <a:pt x="397" y="1743"/>
                  </a:lnTo>
                  <a:lnTo>
                    <a:pt x="307" y="1828"/>
                  </a:lnTo>
                  <a:cubicBezTo>
                    <a:pt x="257" y="1882"/>
                    <a:pt x="212" y="1936"/>
                    <a:pt x="167" y="1995"/>
                  </a:cubicBezTo>
                  <a:cubicBezTo>
                    <a:pt x="131" y="2040"/>
                    <a:pt x="100" y="2085"/>
                    <a:pt x="73" y="2134"/>
                  </a:cubicBezTo>
                  <a:cubicBezTo>
                    <a:pt x="55" y="2165"/>
                    <a:pt x="37" y="2197"/>
                    <a:pt x="23" y="2228"/>
                  </a:cubicBezTo>
                  <a:cubicBezTo>
                    <a:pt x="14" y="2237"/>
                    <a:pt x="10" y="2251"/>
                    <a:pt x="5" y="2264"/>
                  </a:cubicBezTo>
                  <a:cubicBezTo>
                    <a:pt x="1" y="2273"/>
                    <a:pt x="5" y="2287"/>
                    <a:pt x="14" y="2291"/>
                  </a:cubicBezTo>
                  <a:cubicBezTo>
                    <a:pt x="19" y="2295"/>
                    <a:pt x="24" y="2296"/>
                    <a:pt x="28" y="2296"/>
                  </a:cubicBezTo>
                  <a:cubicBezTo>
                    <a:pt x="36" y="2296"/>
                    <a:pt x="43" y="2291"/>
                    <a:pt x="46" y="2282"/>
                  </a:cubicBezTo>
                  <a:cubicBezTo>
                    <a:pt x="46" y="2282"/>
                    <a:pt x="55" y="2273"/>
                    <a:pt x="68" y="2255"/>
                  </a:cubicBezTo>
                  <a:cubicBezTo>
                    <a:pt x="82" y="2233"/>
                    <a:pt x="104" y="2206"/>
                    <a:pt x="127" y="2170"/>
                  </a:cubicBezTo>
                  <a:cubicBezTo>
                    <a:pt x="154" y="2134"/>
                    <a:pt x="185" y="2089"/>
                    <a:pt x="230" y="2044"/>
                  </a:cubicBezTo>
                  <a:cubicBezTo>
                    <a:pt x="275" y="1999"/>
                    <a:pt x="316" y="1945"/>
                    <a:pt x="374" y="1891"/>
                  </a:cubicBezTo>
                  <a:lnTo>
                    <a:pt x="460" y="1810"/>
                  </a:lnTo>
                  <a:lnTo>
                    <a:pt x="554" y="1725"/>
                  </a:lnTo>
                  <a:cubicBezTo>
                    <a:pt x="626" y="1662"/>
                    <a:pt x="698" y="1608"/>
                    <a:pt x="775" y="1554"/>
                  </a:cubicBezTo>
                  <a:cubicBezTo>
                    <a:pt x="851" y="1500"/>
                    <a:pt x="937" y="1450"/>
                    <a:pt x="1027" y="1396"/>
                  </a:cubicBezTo>
                  <a:cubicBezTo>
                    <a:pt x="1112" y="1342"/>
                    <a:pt x="1207" y="1293"/>
                    <a:pt x="1292" y="1239"/>
                  </a:cubicBezTo>
                  <a:lnTo>
                    <a:pt x="1427" y="1153"/>
                  </a:lnTo>
                  <a:lnTo>
                    <a:pt x="1553" y="1068"/>
                  </a:lnTo>
                  <a:cubicBezTo>
                    <a:pt x="1638" y="1009"/>
                    <a:pt x="1719" y="946"/>
                    <a:pt x="1796" y="883"/>
                  </a:cubicBezTo>
                  <a:cubicBezTo>
                    <a:pt x="1868" y="825"/>
                    <a:pt x="1944" y="766"/>
                    <a:pt x="2012" y="703"/>
                  </a:cubicBezTo>
                  <a:cubicBezTo>
                    <a:pt x="2075" y="645"/>
                    <a:pt x="2133" y="582"/>
                    <a:pt x="2187" y="515"/>
                  </a:cubicBezTo>
                  <a:cubicBezTo>
                    <a:pt x="2228" y="456"/>
                    <a:pt x="2268" y="393"/>
                    <a:pt x="2300" y="330"/>
                  </a:cubicBezTo>
                  <a:cubicBezTo>
                    <a:pt x="2327" y="276"/>
                    <a:pt x="2349" y="227"/>
                    <a:pt x="2363" y="173"/>
                  </a:cubicBezTo>
                  <a:cubicBezTo>
                    <a:pt x="2372" y="137"/>
                    <a:pt x="2381" y="101"/>
                    <a:pt x="2385" y="65"/>
                  </a:cubicBezTo>
                  <a:cubicBezTo>
                    <a:pt x="2390" y="38"/>
                    <a:pt x="2390" y="24"/>
                    <a:pt x="2390" y="24"/>
                  </a:cubicBezTo>
                  <a:cubicBezTo>
                    <a:pt x="2390" y="15"/>
                    <a:pt x="2385" y="2"/>
                    <a:pt x="2372" y="2"/>
                  </a:cubicBezTo>
                  <a:cubicBezTo>
                    <a:pt x="2369" y="1"/>
                    <a:pt x="2367" y="0"/>
                    <a:pt x="236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Google Shape;261;p28">
              <a:extLst>
                <a:ext uri="{FF2B5EF4-FFF2-40B4-BE49-F238E27FC236}">
                  <a16:creationId xmlns:a16="http://schemas.microsoft.com/office/drawing/2014/main" id="{2F929638-B1C9-1F4B-6E7E-D57E77D3FA5E}"/>
                </a:ext>
              </a:extLst>
            </p:cNvPr>
            <p:cNvSpPr/>
            <p:nvPr/>
          </p:nvSpPr>
          <p:spPr>
            <a:xfrm>
              <a:off x="1197375" y="704250"/>
              <a:ext cx="336850" cy="45975"/>
            </a:xfrm>
            <a:custGeom>
              <a:avLst/>
              <a:gdLst/>
              <a:ahLst/>
              <a:cxnLst/>
              <a:rect l="l" t="t" r="r" b="b"/>
              <a:pathLst>
                <a:path w="13474" h="1839" extrusionOk="0">
                  <a:moveTo>
                    <a:pt x="790" y="0"/>
                  </a:moveTo>
                  <a:cubicBezTo>
                    <a:pt x="710" y="0"/>
                    <a:pt x="628" y="6"/>
                    <a:pt x="549" y="20"/>
                  </a:cubicBezTo>
                  <a:cubicBezTo>
                    <a:pt x="405" y="47"/>
                    <a:pt x="266" y="101"/>
                    <a:pt x="140" y="177"/>
                  </a:cubicBezTo>
                  <a:cubicBezTo>
                    <a:pt x="104" y="200"/>
                    <a:pt x="72" y="222"/>
                    <a:pt x="45" y="249"/>
                  </a:cubicBezTo>
                  <a:lnTo>
                    <a:pt x="14" y="276"/>
                  </a:lnTo>
                  <a:lnTo>
                    <a:pt x="9" y="281"/>
                  </a:lnTo>
                  <a:cubicBezTo>
                    <a:pt x="0" y="285"/>
                    <a:pt x="0" y="299"/>
                    <a:pt x="9" y="303"/>
                  </a:cubicBezTo>
                  <a:cubicBezTo>
                    <a:pt x="12" y="308"/>
                    <a:pt x="15" y="310"/>
                    <a:pt x="19" y="310"/>
                  </a:cubicBezTo>
                  <a:cubicBezTo>
                    <a:pt x="23" y="310"/>
                    <a:pt x="27" y="308"/>
                    <a:pt x="32" y="303"/>
                  </a:cubicBezTo>
                  <a:cubicBezTo>
                    <a:pt x="68" y="272"/>
                    <a:pt x="108" y="240"/>
                    <a:pt x="153" y="218"/>
                  </a:cubicBezTo>
                  <a:cubicBezTo>
                    <a:pt x="279" y="146"/>
                    <a:pt x="414" y="96"/>
                    <a:pt x="554" y="74"/>
                  </a:cubicBezTo>
                  <a:cubicBezTo>
                    <a:pt x="629" y="60"/>
                    <a:pt x="707" y="54"/>
                    <a:pt x="786" y="54"/>
                  </a:cubicBezTo>
                  <a:cubicBezTo>
                    <a:pt x="811" y="54"/>
                    <a:pt x="835" y="55"/>
                    <a:pt x="860" y="56"/>
                  </a:cubicBezTo>
                  <a:cubicBezTo>
                    <a:pt x="977" y="65"/>
                    <a:pt x="1098" y="83"/>
                    <a:pt x="1215" y="119"/>
                  </a:cubicBezTo>
                  <a:cubicBezTo>
                    <a:pt x="1467" y="186"/>
                    <a:pt x="1755" y="258"/>
                    <a:pt x="2070" y="321"/>
                  </a:cubicBezTo>
                  <a:cubicBezTo>
                    <a:pt x="2412" y="389"/>
                    <a:pt x="2753" y="438"/>
                    <a:pt x="3100" y="474"/>
                  </a:cubicBezTo>
                  <a:cubicBezTo>
                    <a:pt x="3244" y="488"/>
                    <a:pt x="3389" y="494"/>
                    <a:pt x="3535" y="494"/>
                  </a:cubicBezTo>
                  <a:cubicBezTo>
                    <a:pt x="3580" y="494"/>
                    <a:pt x="3626" y="493"/>
                    <a:pt x="3671" y="492"/>
                  </a:cubicBezTo>
                  <a:cubicBezTo>
                    <a:pt x="3865" y="483"/>
                    <a:pt x="4063" y="474"/>
                    <a:pt x="4265" y="461"/>
                  </a:cubicBezTo>
                  <a:cubicBezTo>
                    <a:pt x="4665" y="438"/>
                    <a:pt x="5079" y="389"/>
                    <a:pt x="5502" y="362"/>
                  </a:cubicBezTo>
                  <a:cubicBezTo>
                    <a:pt x="5773" y="344"/>
                    <a:pt x="6046" y="336"/>
                    <a:pt x="6319" y="336"/>
                  </a:cubicBezTo>
                  <a:cubicBezTo>
                    <a:pt x="6471" y="336"/>
                    <a:pt x="6623" y="339"/>
                    <a:pt x="6775" y="344"/>
                  </a:cubicBezTo>
                  <a:cubicBezTo>
                    <a:pt x="6987" y="353"/>
                    <a:pt x="7203" y="375"/>
                    <a:pt x="7410" y="407"/>
                  </a:cubicBezTo>
                  <a:cubicBezTo>
                    <a:pt x="7621" y="447"/>
                    <a:pt x="7828" y="501"/>
                    <a:pt x="8030" y="564"/>
                  </a:cubicBezTo>
                  <a:cubicBezTo>
                    <a:pt x="8431" y="695"/>
                    <a:pt x="8831" y="812"/>
                    <a:pt x="9218" y="924"/>
                  </a:cubicBezTo>
                  <a:lnTo>
                    <a:pt x="10329" y="1252"/>
                  </a:lnTo>
                  <a:cubicBezTo>
                    <a:pt x="10684" y="1351"/>
                    <a:pt x="11017" y="1459"/>
                    <a:pt x="11328" y="1540"/>
                  </a:cubicBezTo>
                  <a:cubicBezTo>
                    <a:pt x="11643" y="1621"/>
                    <a:pt x="11931" y="1684"/>
                    <a:pt x="12187" y="1734"/>
                  </a:cubicBezTo>
                  <a:cubicBezTo>
                    <a:pt x="12448" y="1779"/>
                    <a:pt x="12673" y="1810"/>
                    <a:pt x="12862" y="1824"/>
                  </a:cubicBezTo>
                  <a:cubicBezTo>
                    <a:pt x="12973" y="1834"/>
                    <a:pt x="13082" y="1839"/>
                    <a:pt x="13192" y="1839"/>
                  </a:cubicBezTo>
                  <a:cubicBezTo>
                    <a:pt x="13229" y="1839"/>
                    <a:pt x="13266" y="1838"/>
                    <a:pt x="13303" y="1837"/>
                  </a:cubicBezTo>
                  <a:cubicBezTo>
                    <a:pt x="13352" y="1833"/>
                    <a:pt x="13393" y="1828"/>
                    <a:pt x="13415" y="1828"/>
                  </a:cubicBezTo>
                  <a:lnTo>
                    <a:pt x="13456" y="1824"/>
                  </a:lnTo>
                  <a:cubicBezTo>
                    <a:pt x="13465" y="1824"/>
                    <a:pt x="13474" y="1819"/>
                    <a:pt x="13474" y="1810"/>
                  </a:cubicBezTo>
                  <a:cubicBezTo>
                    <a:pt x="13469" y="1797"/>
                    <a:pt x="13465" y="1792"/>
                    <a:pt x="13456" y="1792"/>
                  </a:cubicBezTo>
                  <a:lnTo>
                    <a:pt x="13303" y="1792"/>
                  </a:lnTo>
                  <a:cubicBezTo>
                    <a:pt x="13159" y="1788"/>
                    <a:pt x="13015" y="1779"/>
                    <a:pt x="12871" y="1765"/>
                  </a:cubicBezTo>
                  <a:cubicBezTo>
                    <a:pt x="12686" y="1743"/>
                    <a:pt x="12461" y="1707"/>
                    <a:pt x="12205" y="1657"/>
                  </a:cubicBezTo>
                  <a:cubicBezTo>
                    <a:pt x="11949" y="1603"/>
                    <a:pt x="11661" y="1536"/>
                    <a:pt x="11350" y="1455"/>
                  </a:cubicBezTo>
                  <a:cubicBezTo>
                    <a:pt x="11035" y="1378"/>
                    <a:pt x="10698" y="1297"/>
                    <a:pt x="10343" y="1194"/>
                  </a:cubicBezTo>
                  <a:cubicBezTo>
                    <a:pt x="9992" y="1086"/>
                    <a:pt x="9618" y="969"/>
                    <a:pt x="9236" y="852"/>
                  </a:cubicBezTo>
                  <a:cubicBezTo>
                    <a:pt x="8854" y="731"/>
                    <a:pt x="8458" y="605"/>
                    <a:pt x="8044" y="506"/>
                  </a:cubicBezTo>
                  <a:cubicBezTo>
                    <a:pt x="7841" y="456"/>
                    <a:pt x="7634" y="398"/>
                    <a:pt x="7428" y="353"/>
                  </a:cubicBezTo>
                  <a:cubicBezTo>
                    <a:pt x="7212" y="312"/>
                    <a:pt x="6996" y="290"/>
                    <a:pt x="6780" y="276"/>
                  </a:cubicBezTo>
                  <a:cubicBezTo>
                    <a:pt x="6584" y="264"/>
                    <a:pt x="6388" y="258"/>
                    <a:pt x="6192" y="258"/>
                  </a:cubicBezTo>
                  <a:cubicBezTo>
                    <a:pt x="5960" y="258"/>
                    <a:pt x="5729" y="266"/>
                    <a:pt x="5498" y="281"/>
                  </a:cubicBezTo>
                  <a:cubicBezTo>
                    <a:pt x="5075" y="299"/>
                    <a:pt x="4661" y="326"/>
                    <a:pt x="4260" y="375"/>
                  </a:cubicBezTo>
                  <a:cubicBezTo>
                    <a:pt x="4063" y="398"/>
                    <a:pt x="3865" y="420"/>
                    <a:pt x="3671" y="434"/>
                  </a:cubicBezTo>
                  <a:cubicBezTo>
                    <a:pt x="3608" y="437"/>
                    <a:pt x="3546" y="438"/>
                    <a:pt x="3483" y="438"/>
                  </a:cubicBezTo>
                  <a:cubicBezTo>
                    <a:pt x="3359" y="438"/>
                    <a:pt x="3235" y="432"/>
                    <a:pt x="3109" y="420"/>
                  </a:cubicBezTo>
                  <a:cubicBezTo>
                    <a:pt x="2767" y="384"/>
                    <a:pt x="2425" y="330"/>
                    <a:pt x="2088" y="258"/>
                  </a:cubicBezTo>
                  <a:cubicBezTo>
                    <a:pt x="1768" y="195"/>
                    <a:pt x="1485" y="123"/>
                    <a:pt x="1233" y="56"/>
                  </a:cubicBezTo>
                  <a:cubicBezTo>
                    <a:pt x="1111" y="24"/>
                    <a:pt x="990" y="6"/>
                    <a:pt x="864" y="2"/>
                  </a:cubicBezTo>
                  <a:cubicBezTo>
                    <a:pt x="840" y="1"/>
                    <a:pt x="815" y="0"/>
                    <a:pt x="79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Google Shape;262;p28">
              <a:extLst>
                <a:ext uri="{FF2B5EF4-FFF2-40B4-BE49-F238E27FC236}">
                  <a16:creationId xmlns:a16="http://schemas.microsoft.com/office/drawing/2014/main" id="{17FE0E90-6A91-558E-5803-150FFFA39A1F}"/>
                </a:ext>
              </a:extLst>
            </p:cNvPr>
            <p:cNvSpPr/>
            <p:nvPr/>
          </p:nvSpPr>
          <p:spPr>
            <a:xfrm>
              <a:off x="1035875" y="577700"/>
              <a:ext cx="17000" cy="15850"/>
            </a:xfrm>
            <a:custGeom>
              <a:avLst/>
              <a:gdLst/>
              <a:ahLst/>
              <a:cxnLst/>
              <a:rect l="l" t="t" r="r" b="b"/>
              <a:pathLst>
                <a:path w="680" h="634" extrusionOk="0">
                  <a:moveTo>
                    <a:pt x="478" y="1"/>
                  </a:moveTo>
                  <a:cubicBezTo>
                    <a:pt x="391" y="1"/>
                    <a:pt x="266" y="42"/>
                    <a:pt x="158" y="165"/>
                  </a:cubicBezTo>
                  <a:cubicBezTo>
                    <a:pt x="0" y="345"/>
                    <a:pt x="9" y="583"/>
                    <a:pt x="68" y="624"/>
                  </a:cubicBezTo>
                  <a:cubicBezTo>
                    <a:pt x="78" y="631"/>
                    <a:pt x="88" y="634"/>
                    <a:pt x="98" y="634"/>
                  </a:cubicBezTo>
                  <a:cubicBezTo>
                    <a:pt x="150" y="634"/>
                    <a:pt x="194" y="535"/>
                    <a:pt x="293" y="394"/>
                  </a:cubicBezTo>
                  <a:cubicBezTo>
                    <a:pt x="410" y="232"/>
                    <a:pt x="680" y="156"/>
                    <a:pt x="581" y="34"/>
                  </a:cubicBezTo>
                  <a:cubicBezTo>
                    <a:pt x="566" y="15"/>
                    <a:pt x="528" y="1"/>
                    <a:pt x="478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Google Shape;263;p28">
              <a:extLst>
                <a:ext uri="{FF2B5EF4-FFF2-40B4-BE49-F238E27FC236}">
                  <a16:creationId xmlns:a16="http://schemas.microsoft.com/office/drawing/2014/main" id="{91DFDAB4-8AD2-F88A-2DD6-3E47462EF5E5}"/>
                </a:ext>
              </a:extLst>
            </p:cNvPr>
            <p:cNvSpPr/>
            <p:nvPr/>
          </p:nvSpPr>
          <p:spPr>
            <a:xfrm>
              <a:off x="1073750" y="609950"/>
              <a:ext cx="5450" cy="1725"/>
            </a:xfrm>
            <a:custGeom>
              <a:avLst/>
              <a:gdLst/>
              <a:ahLst/>
              <a:cxnLst/>
              <a:rect l="l" t="t" r="r" b="b"/>
              <a:pathLst>
                <a:path w="218" h="69" extrusionOk="0">
                  <a:moveTo>
                    <a:pt x="70" y="0"/>
                  </a:moveTo>
                  <a:cubicBezTo>
                    <a:pt x="43" y="0"/>
                    <a:pt x="20" y="5"/>
                    <a:pt x="15" y="17"/>
                  </a:cubicBezTo>
                  <a:cubicBezTo>
                    <a:pt x="1" y="43"/>
                    <a:pt x="62" y="68"/>
                    <a:pt x="122" y="68"/>
                  </a:cubicBezTo>
                  <a:cubicBezTo>
                    <a:pt x="157" y="68"/>
                    <a:pt x="191" y="59"/>
                    <a:pt x="208" y="35"/>
                  </a:cubicBezTo>
                  <a:cubicBezTo>
                    <a:pt x="218" y="23"/>
                    <a:pt x="131" y="0"/>
                    <a:pt x="7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Google Shape;264;p28">
              <a:extLst>
                <a:ext uri="{FF2B5EF4-FFF2-40B4-BE49-F238E27FC236}">
                  <a16:creationId xmlns:a16="http://schemas.microsoft.com/office/drawing/2014/main" id="{34ED2A10-1779-77C0-BC78-D242D553B2A4}"/>
                </a:ext>
              </a:extLst>
            </p:cNvPr>
            <p:cNvSpPr/>
            <p:nvPr/>
          </p:nvSpPr>
          <p:spPr>
            <a:xfrm>
              <a:off x="1077925" y="597175"/>
              <a:ext cx="9250" cy="12300"/>
            </a:xfrm>
            <a:custGeom>
              <a:avLst/>
              <a:gdLst/>
              <a:ahLst/>
              <a:cxnLst/>
              <a:rect l="l" t="t" r="r" b="b"/>
              <a:pathLst>
                <a:path w="370" h="492" extrusionOk="0">
                  <a:moveTo>
                    <a:pt x="97" y="0"/>
                  </a:moveTo>
                  <a:cubicBezTo>
                    <a:pt x="69" y="0"/>
                    <a:pt x="41" y="4"/>
                    <a:pt x="14" y="11"/>
                  </a:cubicBezTo>
                  <a:cubicBezTo>
                    <a:pt x="5" y="16"/>
                    <a:pt x="1" y="25"/>
                    <a:pt x="1" y="34"/>
                  </a:cubicBezTo>
                  <a:cubicBezTo>
                    <a:pt x="1" y="47"/>
                    <a:pt x="5" y="56"/>
                    <a:pt x="19" y="61"/>
                  </a:cubicBezTo>
                  <a:lnTo>
                    <a:pt x="46" y="61"/>
                  </a:lnTo>
                  <a:cubicBezTo>
                    <a:pt x="68" y="61"/>
                    <a:pt x="95" y="65"/>
                    <a:pt x="118" y="70"/>
                  </a:cubicBezTo>
                  <a:cubicBezTo>
                    <a:pt x="145" y="74"/>
                    <a:pt x="176" y="88"/>
                    <a:pt x="203" y="106"/>
                  </a:cubicBezTo>
                  <a:cubicBezTo>
                    <a:pt x="217" y="115"/>
                    <a:pt x="226" y="128"/>
                    <a:pt x="239" y="142"/>
                  </a:cubicBezTo>
                  <a:cubicBezTo>
                    <a:pt x="244" y="146"/>
                    <a:pt x="248" y="151"/>
                    <a:pt x="253" y="160"/>
                  </a:cubicBezTo>
                  <a:lnTo>
                    <a:pt x="257" y="169"/>
                  </a:lnTo>
                  <a:lnTo>
                    <a:pt x="262" y="182"/>
                  </a:lnTo>
                  <a:cubicBezTo>
                    <a:pt x="275" y="218"/>
                    <a:pt x="280" y="250"/>
                    <a:pt x="280" y="285"/>
                  </a:cubicBezTo>
                  <a:cubicBezTo>
                    <a:pt x="280" y="317"/>
                    <a:pt x="271" y="344"/>
                    <a:pt x="262" y="375"/>
                  </a:cubicBezTo>
                  <a:cubicBezTo>
                    <a:pt x="253" y="393"/>
                    <a:pt x="239" y="411"/>
                    <a:pt x="226" y="429"/>
                  </a:cubicBezTo>
                  <a:lnTo>
                    <a:pt x="212" y="452"/>
                  </a:lnTo>
                  <a:cubicBezTo>
                    <a:pt x="194" y="467"/>
                    <a:pt x="209" y="491"/>
                    <a:pt x="228" y="491"/>
                  </a:cubicBezTo>
                  <a:cubicBezTo>
                    <a:pt x="232" y="491"/>
                    <a:pt x="235" y="490"/>
                    <a:pt x="239" y="488"/>
                  </a:cubicBezTo>
                  <a:cubicBezTo>
                    <a:pt x="239" y="488"/>
                    <a:pt x="248" y="479"/>
                    <a:pt x="266" y="470"/>
                  </a:cubicBezTo>
                  <a:cubicBezTo>
                    <a:pt x="289" y="452"/>
                    <a:pt x="311" y="429"/>
                    <a:pt x="325" y="407"/>
                  </a:cubicBezTo>
                  <a:cubicBezTo>
                    <a:pt x="347" y="371"/>
                    <a:pt x="361" y="330"/>
                    <a:pt x="365" y="290"/>
                  </a:cubicBezTo>
                  <a:cubicBezTo>
                    <a:pt x="370" y="241"/>
                    <a:pt x="361" y="191"/>
                    <a:pt x="343" y="146"/>
                  </a:cubicBezTo>
                  <a:lnTo>
                    <a:pt x="334" y="133"/>
                  </a:lnTo>
                  <a:lnTo>
                    <a:pt x="325" y="115"/>
                  </a:lnTo>
                  <a:cubicBezTo>
                    <a:pt x="320" y="101"/>
                    <a:pt x="311" y="92"/>
                    <a:pt x="302" y="83"/>
                  </a:cubicBezTo>
                  <a:cubicBezTo>
                    <a:pt x="284" y="65"/>
                    <a:pt x="266" y="47"/>
                    <a:pt x="244" y="38"/>
                  </a:cubicBezTo>
                  <a:cubicBezTo>
                    <a:pt x="208" y="16"/>
                    <a:pt x="167" y="7"/>
                    <a:pt x="127" y="2"/>
                  </a:cubicBezTo>
                  <a:cubicBezTo>
                    <a:pt x="117" y="1"/>
                    <a:pt x="107" y="0"/>
                    <a:pt x="97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Google Shape;265;p28">
              <a:extLst>
                <a:ext uri="{FF2B5EF4-FFF2-40B4-BE49-F238E27FC236}">
                  <a16:creationId xmlns:a16="http://schemas.microsoft.com/office/drawing/2014/main" id="{6F619699-5263-7EA4-54DE-1E5228B90346}"/>
                </a:ext>
              </a:extLst>
            </p:cNvPr>
            <p:cNvSpPr/>
            <p:nvPr/>
          </p:nvSpPr>
          <p:spPr>
            <a:xfrm>
              <a:off x="1035750" y="756225"/>
              <a:ext cx="61900" cy="12075"/>
            </a:xfrm>
            <a:custGeom>
              <a:avLst/>
              <a:gdLst/>
              <a:ahLst/>
              <a:cxnLst/>
              <a:rect l="l" t="t" r="r" b="b"/>
              <a:pathLst>
                <a:path w="2476" h="483" extrusionOk="0">
                  <a:moveTo>
                    <a:pt x="21" y="1"/>
                  </a:moveTo>
                  <a:cubicBezTo>
                    <a:pt x="14" y="1"/>
                    <a:pt x="8" y="5"/>
                    <a:pt x="5" y="10"/>
                  </a:cubicBezTo>
                  <a:cubicBezTo>
                    <a:pt x="1" y="19"/>
                    <a:pt x="5" y="28"/>
                    <a:pt x="10" y="33"/>
                  </a:cubicBezTo>
                  <a:lnTo>
                    <a:pt x="104" y="87"/>
                  </a:lnTo>
                  <a:cubicBezTo>
                    <a:pt x="136" y="105"/>
                    <a:pt x="176" y="118"/>
                    <a:pt x="217" y="141"/>
                  </a:cubicBezTo>
                  <a:cubicBezTo>
                    <a:pt x="262" y="163"/>
                    <a:pt x="311" y="181"/>
                    <a:pt x="365" y="208"/>
                  </a:cubicBezTo>
                  <a:cubicBezTo>
                    <a:pt x="419" y="235"/>
                    <a:pt x="482" y="253"/>
                    <a:pt x="545" y="280"/>
                  </a:cubicBezTo>
                  <a:cubicBezTo>
                    <a:pt x="608" y="303"/>
                    <a:pt x="676" y="321"/>
                    <a:pt x="748" y="343"/>
                  </a:cubicBezTo>
                  <a:cubicBezTo>
                    <a:pt x="824" y="366"/>
                    <a:pt x="896" y="384"/>
                    <a:pt x="973" y="401"/>
                  </a:cubicBezTo>
                  <a:cubicBezTo>
                    <a:pt x="1049" y="419"/>
                    <a:pt x="1130" y="433"/>
                    <a:pt x="1206" y="446"/>
                  </a:cubicBezTo>
                  <a:lnTo>
                    <a:pt x="1323" y="464"/>
                  </a:lnTo>
                  <a:lnTo>
                    <a:pt x="1445" y="473"/>
                  </a:lnTo>
                  <a:cubicBezTo>
                    <a:pt x="1517" y="478"/>
                    <a:pt x="1598" y="482"/>
                    <a:pt x="1674" y="482"/>
                  </a:cubicBezTo>
                  <a:cubicBezTo>
                    <a:pt x="1746" y="482"/>
                    <a:pt x="1818" y="473"/>
                    <a:pt x="1886" y="473"/>
                  </a:cubicBezTo>
                  <a:lnTo>
                    <a:pt x="2079" y="446"/>
                  </a:lnTo>
                  <a:lnTo>
                    <a:pt x="2165" y="437"/>
                  </a:lnTo>
                  <a:cubicBezTo>
                    <a:pt x="2192" y="433"/>
                    <a:pt x="2214" y="424"/>
                    <a:pt x="2237" y="415"/>
                  </a:cubicBezTo>
                  <a:lnTo>
                    <a:pt x="2358" y="384"/>
                  </a:lnTo>
                  <a:lnTo>
                    <a:pt x="2466" y="352"/>
                  </a:lnTo>
                  <a:cubicBezTo>
                    <a:pt x="2471" y="352"/>
                    <a:pt x="2475" y="348"/>
                    <a:pt x="2471" y="339"/>
                  </a:cubicBezTo>
                  <a:cubicBezTo>
                    <a:pt x="2471" y="334"/>
                    <a:pt x="2466" y="330"/>
                    <a:pt x="2457" y="330"/>
                  </a:cubicBezTo>
                  <a:lnTo>
                    <a:pt x="2354" y="348"/>
                  </a:lnTo>
                  <a:lnTo>
                    <a:pt x="2232" y="370"/>
                  </a:lnTo>
                  <a:cubicBezTo>
                    <a:pt x="2178" y="379"/>
                    <a:pt x="2124" y="384"/>
                    <a:pt x="2075" y="388"/>
                  </a:cubicBezTo>
                  <a:lnTo>
                    <a:pt x="1886" y="401"/>
                  </a:lnTo>
                  <a:lnTo>
                    <a:pt x="1674" y="401"/>
                  </a:lnTo>
                  <a:cubicBezTo>
                    <a:pt x="1602" y="397"/>
                    <a:pt x="1526" y="393"/>
                    <a:pt x="1449" y="384"/>
                  </a:cubicBezTo>
                  <a:lnTo>
                    <a:pt x="1337" y="375"/>
                  </a:lnTo>
                  <a:lnTo>
                    <a:pt x="1224" y="357"/>
                  </a:lnTo>
                  <a:cubicBezTo>
                    <a:pt x="1148" y="343"/>
                    <a:pt x="1072" y="330"/>
                    <a:pt x="1000" y="316"/>
                  </a:cubicBezTo>
                  <a:cubicBezTo>
                    <a:pt x="923" y="298"/>
                    <a:pt x="851" y="280"/>
                    <a:pt x="779" y="262"/>
                  </a:cubicBezTo>
                  <a:cubicBezTo>
                    <a:pt x="712" y="244"/>
                    <a:pt x="644" y="226"/>
                    <a:pt x="577" y="208"/>
                  </a:cubicBezTo>
                  <a:cubicBezTo>
                    <a:pt x="509" y="186"/>
                    <a:pt x="451" y="168"/>
                    <a:pt x="397" y="145"/>
                  </a:cubicBezTo>
                  <a:cubicBezTo>
                    <a:pt x="289" y="105"/>
                    <a:pt x="194" y="73"/>
                    <a:pt x="131" y="51"/>
                  </a:cubicBezTo>
                  <a:lnTo>
                    <a:pt x="32" y="6"/>
                  </a:lnTo>
                  <a:cubicBezTo>
                    <a:pt x="29" y="2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Google Shape;266;p28">
              <a:extLst>
                <a:ext uri="{FF2B5EF4-FFF2-40B4-BE49-F238E27FC236}">
                  <a16:creationId xmlns:a16="http://schemas.microsoft.com/office/drawing/2014/main" id="{32DCFF86-0DFB-C342-F1CE-3899BE5AF07E}"/>
                </a:ext>
              </a:extLst>
            </p:cNvPr>
            <p:cNvSpPr/>
            <p:nvPr/>
          </p:nvSpPr>
          <p:spPr>
            <a:xfrm>
              <a:off x="1181075" y="655900"/>
              <a:ext cx="8325" cy="32100"/>
            </a:xfrm>
            <a:custGeom>
              <a:avLst/>
              <a:gdLst/>
              <a:ahLst/>
              <a:cxnLst/>
              <a:rect l="l" t="t" r="r" b="b"/>
              <a:pathLst>
                <a:path w="333" h="1284" extrusionOk="0">
                  <a:moveTo>
                    <a:pt x="310" y="0"/>
                  </a:moveTo>
                  <a:cubicBezTo>
                    <a:pt x="303" y="0"/>
                    <a:pt x="297" y="8"/>
                    <a:pt x="297" y="15"/>
                  </a:cubicBezTo>
                  <a:cubicBezTo>
                    <a:pt x="283" y="69"/>
                    <a:pt x="279" y="123"/>
                    <a:pt x="270" y="172"/>
                  </a:cubicBezTo>
                  <a:cubicBezTo>
                    <a:pt x="265" y="186"/>
                    <a:pt x="265" y="204"/>
                    <a:pt x="265" y="213"/>
                  </a:cubicBezTo>
                  <a:lnTo>
                    <a:pt x="256" y="253"/>
                  </a:lnTo>
                  <a:lnTo>
                    <a:pt x="243" y="334"/>
                  </a:lnTo>
                  <a:cubicBezTo>
                    <a:pt x="234" y="388"/>
                    <a:pt x="225" y="438"/>
                    <a:pt x="211" y="492"/>
                  </a:cubicBezTo>
                  <a:lnTo>
                    <a:pt x="180" y="649"/>
                  </a:lnTo>
                  <a:cubicBezTo>
                    <a:pt x="171" y="699"/>
                    <a:pt x="153" y="748"/>
                    <a:pt x="139" y="802"/>
                  </a:cubicBezTo>
                  <a:cubicBezTo>
                    <a:pt x="126" y="852"/>
                    <a:pt x="117" y="906"/>
                    <a:pt x="103" y="960"/>
                  </a:cubicBezTo>
                  <a:cubicBezTo>
                    <a:pt x="86" y="1009"/>
                    <a:pt x="63" y="1059"/>
                    <a:pt x="50" y="1108"/>
                  </a:cubicBezTo>
                  <a:cubicBezTo>
                    <a:pt x="36" y="1162"/>
                    <a:pt x="18" y="1211"/>
                    <a:pt x="5" y="1265"/>
                  </a:cubicBezTo>
                  <a:cubicBezTo>
                    <a:pt x="5" y="1264"/>
                    <a:pt x="5" y="1263"/>
                    <a:pt x="5" y="1261"/>
                  </a:cubicBezTo>
                  <a:lnTo>
                    <a:pt x="5" y="1261"/>
                  </a:lnTo>
                  <a:cubicBezTo>
                    <a:pt x="0" y="1270"/>
                    <a:pt x="5" y="1283"/>
                    <a:pt x="14" y="1283"/>
                  </a:cubicBezTo>
                  <a:cubicBezTo>
                    <a:pt x="17" y="1283"/>
                    <a:pt x="23" y="1281"/>
                    <a:pt x="26" y="1276"/>
                  </a:cubicBezTo>
                  <a:lnTo>
                    <a:pt x="26" y="1276"/>
                  </a:lnTo>
                  <a:cubicBezTo>
                    <a:pt x="27" y="1274"/>
                    <a:pt x="27" y="1273"/>
                    <a:pt x="27" y="1270"/>
                  </a:cubicBezTo>
                  <a:lnTo>
                    <a:pt x="27" y="1270"/>
                  </a:lnTo>
                  <a:cubicBezTo>
                    <a:pt x="27" y="1270"/>
                    <a:pt x="27" y="1270"/>
                    <a:pt x="27" y="1270"/>
                  </a:cubicBezTo>
                  <a:lnTo>
                    <a:pt x="27" y="1274"/>
                  </a:lnTo>
                  <a:cubicBezTo>
                    <a:pt x="77" y="1180"/>
                    <a:pt x="130" y="1081"/>
                    <a:pt x="175" y="982"/>
                  </a:cubicBezTo>
                  <a:cubicBezTo>
                    <a:pt x="193" y="928"/>
                    <a:pt x="211" y="879"/>
                    <a:pt x="225" y="825"/>
                  </a:cubicBezTo>
                  <a:cubicBezTo>
                    <a:pt x="243" y="771"/>
                    <a:pt x="261" y="721"/>
                    <a:pt x="270" y="667"/>
                  </a:cubicBezTo>
                  <a:cubicBezTo>
                    <a:pt x="297" y="559"/>
                    <a:pt x="310" y="451"/>
                    <a:pt x="324" y="343"/>
                  </a:cubicBezTo>
                  <a:lnTo>
                    <a:pt x="328" y="262"/>
                  </a:lnTo>
                  <a:lnTo>
                    <a:pt x="333" y="222"/>
                  </a:lnTo>
                  <a:lnTo>
                    <a:pt x="333" y="177"/>
                  </a:lnTo>
                  <a:cubicBezTo>
                    <a:pt x="333" y="123"/>
                    <a:pt x="333" y="73"/>
                    <a:pt x="328" y="15"/>
                  </a:cubicBezTo>
                  <a:cubicBezTo>
                    <a:pt x="328" y="6"/>
                    <a:pt x="319" y="1"/>
                    <a:pt x="315" y="1"/>
                  </a:cubicBezTo>
                  <a:cubicBezTo>
                    <a:pt x="313" y="1"/>
                    <a:pt x="312" y="0"/>
                    <a:pt x="310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Google Shape;267;p28">
              <a:extLst>
                <a:ext uri="{FF2B5EF4-FFF2-40B4-BE49-F238E27FC236}">
                  <a16:creationId xmlns:a16="http://schemas.microsoft.com/office/drawing/2014/main" id="{FD60D15E-8BC5-C945-E5F7-B219F94894A5}"/>
                </a:ext>
              </a:extLst>
            </p:cNvPr>
            <p:cNvSpPr/>
            <p:nvPr/>
          </p:nvSpPr>
          <p:spPr>
            <a:xfrm>
              <a:off x="1069950" y="658175"/>
              <a:ext cx="57500" cy="36925"/>
            </a:xfrm>
            <a:custGeom>
              <a:avLst/>
              <a:gdLst/>
              <a:ahLst/>
              <a:cxnLst/>
              <a:rect l="l" t="t" r="r" b="b"/>
              <a:pathLst>
                <a:path w="2300" h="1477" extrusionOk="0">
                  <a:moveTo>
                    <a:pt x="2218" y="0"/>
                  </a:moveTo>
                  <a:cubicBezTo>
                    <a:pt x="2214" y="5"/>
                    <a:pt x="2209" y="9"/>
                    <a:pt x="2209" y="14"/>
                  </a:cubicBezTo>
                  <a:cubicBezTo>
                    <a:pt x="2223" y="59"/>
                    <a:pt x="2232" y="108"/>
                    <a:pt x="2236" y="153"/>
                  </a:cubicBezTo>
                  <a:cubicBezTo>
                    <a:pt x="2250" y="275"/>
                    <a:pt x="2245" y="396"/>
                    <a:pt x="2223" y="513"/>
                  </a:cubicBezTo>
                  <a:cubicBezTo>
                    <a:pt x="2209" y="590"/>
                    <a:pt x="2182" y="666"/>
                    <a:pt x="2146" y="738"/>
                  </a:cubicBezTo>
                  <a:cubicBezTo>
                    <a:pt x="2106" y="819"/>
                    <a:pt x="2056" y="891"/>
                    <a:pt x="1993" y="954"/>
                  </a:cubicBezTo>
                  <a:cubicBezTo>
                    <a:pt x="1930" y="1026"/>
                    <a:pt x="1854" y="1089"/>
                    <a:pt x="1777" y="1138"/>
                  </a:cubicBezTo>
                  <a:cubicBezTo>
                    <a:pt x="1732" y="1165"/>
                    <a:pt x="1696" y="1188"/>
                    <a:pt x="1647" y="1210"/>
                  </a:cubicBezTo>
                  <a:cubicBezTo>
                    <a:pt x="1602" y="1233"/>
                    <a:pt x="1557" y="1255"/>
                    <a:pt x="1512" y="1273"/>
                  </a:cubicBezTo>
                  <a:cubicBezTo>
                    <a:pt x="1332" y="1350"/>
                    <a:pt x="1139" y="1390"/>
                    <a:pt x="945" y="1395"/>
                  </a:cubicBezTo>
                  <a:cubicBezTo>
                    <a:pt x="774" y="1390"/>
                    <a:pt x="603" y="1359"/>
                    <a:pt x="450" y="1291"/>
                  </a:cubicBezTo>
                  <a:cubicBezTo>
                    <a:pt x="338" y="1242"/>
                    <a:pt x="230" y="1183"/>
                    <a:pt x="135" y="1107"/>
                  </a:cubicBezTo>
                  <a:cubicBezTo>
                    <a:pt x="99" y="1080"/>
                    <a:pt x="72" y="1058"/>
                    <a:pt x="59" y="1040"/>
                  </a:cubicBezTo>
                  <a:lnTo>
                    <a:pt x="32" y="1013"/>
                  </a:lnTo>
                  <a:cubicBezTo>
                    <a:pt x="28" y="1011"/>
                    <a:pt x="24" y="1010"/>
                    <a:pt x="21" y="1010"/>
                  </a:cubicBezTo>
                  <a:cubicBezTo>
                    <a:pt x="16" y="1010"/>
                    <a:pt x="12" y="1012"/>
                    <a:pt x="9" y="1017"/>
                  </a:cubicBezTo>
                  <a:cubicBezTo>
                    <a:pt x="0" y="1022"/>
                    <a:pt x="0" y="1031"/>
                    <a:pt x="9" y="1035"/>
                  </a:cubicBezTo>
                  <a:lnTo>
                    <a:pt x="32" y="1067"/>
                  </a:lnTo>
                  <a:cubicBezTo>
                    <a:pt x="54" y="1093"/>
                    <a:pt x="81" y="1116"/>
                    <a:pt x="108" y="1138"/>
                  </a:cubicBezTo>
                  <a:cubicBezTo>
                    <a:pt x="338" y="1350"/>
                    <a:pt x="635" y="1467"/>
                    <a:pt x="941" y="1476"/>
                  </a:cubicBezTo>
                  <a:cubicBezTo>
                    <a:pt x="951" y="1476"/>
                    <a:pt x="961" y="1476"/>
                    <a:pt x="972" y="1476"/>
                  </a:cubicBezTo>
                  <a:cubicBezTo>
                    <a:pt x="1168" y="1476"/>
                    <a:pt x="1364" y="1436"/>
                    <a:pt x="1548" y="1359"/>
                  </a:cubicBezTo>
                  <a:cubicBezTo>
                    <a:pt x="1597" y="1336"/>
                    <a:pt x="1642" y="1314"/>
                    <a:pt x="1687" y="1291"/>
                  </a:cubicBezTo>
                  <a:cubicBezTo>
                    <a:pt x="1732" y="1264"/>
                    <a:pt x="1777" y="1237"/>
                    <a:pt x="1822" y="1210"/>
                  </a:cubicBezTo>
                  <a:cubicBezTo>
                    <a:pt x="1908" y="1152"/>
                    <a:pt x="1989" y="1084"/>
                    <a:pt x="2056" y="1008"/>
                  </a:cubicBezTo>
                  <a:cubicBezTo>
                    <a:pt x="2178" y="873"/>
                    <a:pt x="2254" y="702"/>
                    <a:pt x="2281" y="522"/>
                  </a:cubicBezTo>
                  <a:cubicBezTo>
                    <a:pt x="2299" y="396"/>
                    <a:pt x="2295" y="270"/>
                    <a:pt x="2272" y="144"/>
                  </a:cubicBezTo>
                  <a:cubicBezTo>
                    <a:pt x="2263" y="99"/>
                    <a:pt x="2250" y="54"/>
                    <a:pt x="2232" y="9"/>
                  </a:cubicBezTo>
                  <a:cubicBezTo>
                    <a:pt x="2232" y="0"/>
                    <a:pt x="2223" y="0"/>
                    <a:pt x="2218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Google Shape;268;p28">
              <a:extLst>
                <a:ext uri="{FF2B5EF4-FFF2-40B4-BE49-F238E27FC236}">
                  <a16:creationId xmlns:a16="http://schemas.microsoft.com/office/drawing/2014/main" id="{17010C7A-1740-8598-6705-39DEE983BF26}"/>
                </a:ext>
              </a:extLst>
            </p:cNvPr>
            <p:cNvSpPr/>
            <p:nvPr/>
          </p:nvSpPr>
          <p:spPr>
            <a:xfrm>
              <a:off x="1096725" y="721850"/>
              <a:ext cx="3000" cy="43550"/>
            </a:xfrm>
            <a:custGeom>
              <a:avLst/>
              <a:gdLst/>
              <a:ahLst/>
              <a:cxnLst/>
              <a:rect l="l" t="t" r="r" b="b"/>
              <a:pathLst>
                <a:path w="120" h="1742" extrusionOk="0">
                  <a:moveTo>
                    <a:pt x="96" y="1"/>
                  </a:moveTo>
                  <a:cubicBezTo>
                    <a:pt x="85" y="1"/>
                    <a:pt x="74" y="7"/>
                    <a:pt x="72" y="22"/>
                  </a:cubicBezTo>
                  <a:lnTo>
                    <a:pt x="50" y="126"/>
                  </a:lnTo>
                  <a:cubicBezTo>
                    <a:pt x="45" y="161"/>
                    <a:pt x="36" y="197"/>
                    <a:pt x="32" y="229"/>
                  </a:cubicBezTo>
                  <a:lnTo>
                    <a:pt x="14" y="440"/>
                  </a:lnTo>
                  <a:cubicBezTo>
                    <a:pt x="9" y="512"/>
                    <a:pt x="5" y="580"/>
                    <a:pt x="5" y="652"/>
                  </a:cubicBezTo>
                  <a:lnTo>
                    <a:pt x="5" y="863"/>
                  </a:lnTo>
                  <a:cubicBezTo>
                    <a:pt x="5" y="1003"/>
                    <a:pt x="9" y="1147"/>
                    <a:pt x="18" y="1286"/>
                  </a:cubicBezTo>
                  <a:cubicBezTo>
                    <a:pt x="27" y="1419"/>
                    <a:pt x="31" y="1552"/>
                    <a:pt x="47" y="1685"/>
                  </a:cubicBezTo>
                  <a:lnTo>
                    <a:pt x="47" y="1685"/>
                  </a:lnTo>
                  <a:lnTo>
                    <a:pt x="18" y="1696"/>
                  </a:lnTo>
                  <a:cubicBezTo>
                    <a:pt x="9" y="1700"/>
                    <a:pt x="0" y="1709"/>
                    <a:pt x="5" y="1723"/>
                  </a:cubicBezTo>
                  <a:cubicBezTo>
                    <a:pt x="8" y="1734"/>
                    <a:pt x="18" y="1742"/>
                    <a:pt x="26" y="1742"/>
                  </a:cubicBezTo>
                  <a:cubicBezTo>
                    <a:pt x="28" y="1742"/>
                    <a:pt x="30" y="1741"/>
                    <a:pt x="32" y="1741"/>
                  </a:cubicBezTo>
                  <a:lnTo>
                    <a:pt x="81" y="1732"/>
                  </a:lnTo>
                  <a:cubicBezTo>
                    <a:pt x="95" y="1727"/>
                    <a:pt x="104" y="1718"/>
                    <a:pt x="104" y="1705"/>
                  </a:cubicBezTo>
                  <a:cubicBezTo>
                    <a:pt x="104" y="1421"/>
                    <a:pt x="99" y="1147"/>
                    <a:pt x="99" y="863"/>
                  </a:cubicBezTo>
                  <a:lnTo>
                    <a:pt x="99" y="652"/>
                  </a:lnTo>
                  <a:lnTo>
                    <a:pt x="99" y="445"/>
                  </a:lnTo>
                  <a:lnTo>
                    <a:pt x="104" y="238"/>
                  </a:lnTo>
                  <a:cubicBezTo>
                    <a:pt x="104" y="166"/>
                    <a:pt x="113" y="99"/>
                    <a:pt x="117" y="31"/>
                  </a:cubicBezTo>
                  <a:lnTo>
                    <a:pt x="117" y="27"/>
                  </a:lnTo>
                  <a:cubicBezTo>
                    <a:pt x="119" y="10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Google Shape;269;p28">
              <a:extLst>
                <a:ext uri="{FF2B5EF4-FFF2-40B4-BE49-F238E27FC236}">
                  <a16:creationId xmlns:a16="http://schemas.microsoft.com/office/drawing/2014/main" id="{AB3FDDEC-319E-EB0E-2CA9-564E6D9AC5B3}"/>
                </a:ext>
              </a:extLst>
            </p:cNvPr>
            <p:cNvSpPr/>
            <p:nvPr/>
          </p:nvSpPr>
          <p:spPr>
            <a:xfrm>
              <a:off x="1151600" y="672750"/>
              <a:ext cx="50975" cy="48675"/>
            </a:xfrm>
            <a:custGeom>
              <a:avLst/>
              <a:gdLst/>
              <a:ahLst/>
              <a:cxnLst/>
              <a:rect l="l" t="t" r="r" b="b"/>
              <a:pathLst>
                <a:path w="2039" h="1947" extrusionOk="0">
                  <a:moveTo>
                    <a:pt x="26" y="0"/>
                  </a:moveTo>
                  <a:cubicBezTo>
                    <a:pt x="17" y="0"/>
                    <a:pt x="8" y="6"/>
                    <a:pt x="5" y="16"/>
                  </a:cubicBezTo>
                  <a:cubicBezTo>
                    <a:pt x="0" y="29"/>
                    <a:pt x="5" y="43"/>
                    <a:pt x="18" y="47"/>
                  </a:cubicBezTo>
                  <a:lnTo>
                    <a:pt x="131" y="101"/>
                  </a:lnTo>
                  <a:cubicBezTo>
                    <a:pt x="198" y="133"/>
                    <a:pt x="302" y="187"/>
                    <a:pt x="423" y="241"/>
                  </a:cubicBezTo>
                  <a:lnTo>
                    <a:pt x="837" y="452"/>
                  </a:lnTo>
                  <a:lnTo>
                    <a:pt x="1062" y="578"/>
                  </a:lnTo>
                  <a:lnTo>
                    <a:pt x="1179" y="641"/>
                  </a:lnTo>
                  <a:lnTo>
                    <a:pt x="1291" y="713"/>
                  </a:lnTo>
                  <a:cubicBezTo>
                    <a:pt x="1323" y="740"/>
                    <a:pt x="1359" y="767"/>
                    <a:pt x="1390" y="794"/>
                  </a:cubicBezTo>
                  <a:cubicBezTo>
                    <a:pt x="1417" y="821"/>
                    <a:pt x="1449" y="857"/>
                    <a:pt x="1476" y="893"/>
                  </a:cubicBezTo>
                  <a:cubicBezTo>
                    <a:pt x="1525" y="956"/>
                    <a:pt x="1570" y="1028"/>
                    <a:pt x="1611" y="1104"/>
                  </a:cubicBezTo>
                  <a:cubicBezTo>
                    <a:pt x="1692" y="1248"/>
                    <a:pt x="1759" y="1392"/>
                    <a:pt x="1813" y="1514"/>
                  </a:cubicBezTo>
                  <a:cubicBezTo>
                    <a:pt x="1917" y="1761"/>
                    <a:pt x="1989" y="1932"/>
                    <a:pt x="1989" y="1932"/>
                  </a:cubicBezTo>
                  <a:cubicBezTo>
                    <a:pt x="1992" y="1939"/>
                    <a:pt x="2002" y="1947"/>
                    <a:pt x="2013" y="1947"/>
                  </a:cubicBezTo>
                  <a:cubicBezTo>
                    <a:pt x="2015" y="1947"/>
                    <a:pt x="2018" y="1946"/>
                    <a:pt x="2020" y="1946"/>
                  </a:cubicBezTo>
                  <a:cubicBezTo>
                    <a:pt x="2029" y="1941"/>
                    <a:pt x="2038" y="1928"/>
                    <a:pt x="2034" y="1914"/>
                  </a:cubicBezTo>
                  <a:cubicBezTo>
                    <a:pt x="2034" y="1914"/>
                    <a:pt x="2020" y="1874"/>
                    <a:pt x="1993" y="1797"/>
                  </a:cubicBezTo>
                  <a:cubicBezTo>
                    <a:pt x="1980" y="1761"/>
                    <a:pt x="1962" y="1716"/>
                    <a:pt x="1944" y="1662"/>
                  </a:cubicBezTo>
                  <a:cubicBezTo>
                    <a:pt x="1926" y="1608"/>
                    <a:pt x="1908" y="1550"/>
                    <a:pt x="1881" y="1487"/>
                  </a:cubicBezTo>
                  <a:cubicBezTo>
                    <a:pt x="1822" y="1343"/>
                    <a:pt x="1759" y="1199"/>
                    <a:pt x="1687" y="1059"/>
                  </a:cubicBezTo>
                  <a:cubicBezTo>
                    <a:pt x="1642" y="983"/>
                    <a:pt x="1597" y="906"/>
                    <a:pt x="1543" y="834"/>
                  </a:cubicBezTo>
                  <a:cubicBezTo>
                    <a:pt x="1516" y="794"/>
                    <a:pt x="1485" y="762"/>
                    <a:pt x="1453" y="726"/>
                  </a:cubicBezTo>
                  <a:cubicBezTo>
                    <a:pt x="1413" y="690"/>
                    <a:pt x="1377" y="668"/>
                    <a:pt x="1341" y="636"/>
                  </a:cubicBezTo>
                  <a:lnTo>
                    <a:pt x="1229" y="564"/>
                  </a:lnTo>
                  <a:cubicBezTo>
                    <a:pt x="1188" y="537"/>
                    <a:pt x="1148" y="519"/>
                    <a:pt x="1107" y="497"/>
                  </a:cubicBezTo>
                  <a:lnTo>
                    <a:pt x="878" y="371"/>
                  </a:lnTo>
                  <a:cubicBezTo>
                    <a:pt x="801" y="331"/>
                    <a:pt x="725" y="299"/>
                    <a:pt x="653" y="268"/>
                  </a:cubicBezTo>
                  <a:lnTo>
                    <a:pt x="455" y="173"/>
                  </a:lnTo>
                  <a:cubicBezTo>
                    <a:pt x="203" y="65"/>
                    <a:pt x="36" y="2"/>
                    <a:pt x="36" y="2"/>
                  </a:cubicBezTo>
                  <a:cubicBezTo>
                    <a:pt x="33" y="1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Google Shape;270;p28">
              <a:extLst>
                <a:ext uri="{FF2B5EF4-FFF2-40B4-BE49-F238E27FC236}">
                  <a16:creationId xmlns:a16="http://schemas.microsoft.com/office/drawing/2014/main" id="{3B559623-4988-EA9D-1A84-727E2B91A729}"/>
                </a:ext>
              </a:extLst>
            </p:cNvPr>
            <p:cNvSpPr/>
            <p:nvPr/>
          </p:nvSpPr>
          <p:spPr>
            <a:xfrm>
              <a:off x="1211425" y="761250"/>
              <a:ext cx="26450" cy="8100"/>
            </a:xfrm>
            <a:custGeom>
              <a:avLst/>
              <a:gdLst/>
              <a:ahLst/>
              <a:cxnLst/>
              <a:rect l="l" t="t" r="r" b="b"/>
              <a:pathLst>
                <a:path w="1058" h="324" extrusionOk="0">
                  <a:moveTo>
                    <a:pt x="797" y="0"/>
                  </a:moveTo>
                  <a:cubicBezTo>
                    <a:pt x="767" y="0"/>
                    <a:pt x="736" y="3"/>
                    <a:pt x="707" y="7"/>
                  </a:cubicBezTo>
                  <a:cubicBezTo>
                    <a:pt x="639" y="12"/>
                    <a:pt x="572" y="25"/>
                    <a:pt x="504" y="43"/>
                  </a:cubicBezTo>
                  <a:cubicBezTo>
                    <a:pt x="379" y="79"/>
                    <a:pt x="262" y="129"/>
                    <a:pt x="149" y="196"/>
                  </a:cubicBezTo>
                  <a:cubicBezTo>
                    <a:pt x="100" y="227"/>
                    <a:pt x="50" y="259"/>
                    <a:pt x="5" y="295"/>
                  </a:cubicBezTo>
                  <a:cubicBezTo>
                    <a:pt x="1" y="299"/>
                    <a:pt x="1" y="308"/>
                    <a:pt x="1" y="313"/>
                  </a:cubicBezTo>
                  <a:cubicBezTo>
                    <a:pt x="4" y="320"/>
                    <a:pt x="10" y="324"/>
                    <a:pt x="16" y="324"/>
                  </a:cubicBezTo>
                  <a:cubicBezTo>
                    <a:pt x="18" y="324"/>
                    <a:pt x="21" y="323"/>
                    <a:pt x="23" y="322"/>
                  </a:cubicBezTo>
                  <a:lnTo>
                    <a:pt x="181" y="259"/>
                  </a:lnTo>
                  <a:cubicBezTo>
                    <a:pt x="275" y="223"/>
                    <a:pt x="401" y="174"/>
                    <a:pt x="527" y="133"/>
                  </a:cubicBezTo>
                  <a:cubicBezTo>
                    <a:pt x="594" y="111"/>
                    <a:pt x="657" y="93"/>
                    <a:pt x="720" y="79"/>
                  </a:cubicBezTo>
                  <a:cubicBezTo>
                    <a:pt x="752" y="75"/>
                    <a:pt x="779" y="66"/>
                    <a:pt x="806" y="61"/>
                  </a:cubicBezTo>
                  <a:cubicBezTo>
                    <a:pt x="837" y="61"/>
                    <a:pt x="864" y="52"/>
                    <a:pt x="887" y="52"/>
                  </a:cubicBezTo>
                  <a:cubicBezTo>
                    <a:pt x="927" y="43"/>
                    <a:pt x="968" y="43"/>
                    <a:pt x="1013" y="43"/>
                  </a:cubicBezTo>
                  <a:lnTo>
                    <a:pt x="1058" y="43"/>
                  </a:lnTo>
                  <a:cubicBezTo>
                    <a:pt x="1058" y="43"/>
                    <a:pt x="1044" y="39"/>
                    <a:pt x="1013" y="30"/>
                  </a:cubicBezTo>
                  <a:cubicBezTo>
                    <a:pt x="972" y="16"/>
                    <a:pt x="932" y="7"/>
                    <a:pt x="887" y="7"/>
                  </a:cubicBezTo>
                  <a:cubicBezTo>
                    <a:pt x="858" y="3"/>
                    <a:pt x="827" y="0"/>
                    <a:pt x="797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Google Shape;271;p28">
              <a:extLst>
                <a:ext uri="{FF2B5EF4-FFF2-40B4-BE49-F238E27FC236}">
                  <a16:creationId xmlns:a16="http://schemas.microsoft.com/office/drawing/2014/main" id="{CB69A7BD-74B7-F161-4E08-4AB0241D63CC}"/>
                </a:ext>
              </a:extLst>
            </p:cNvPr>
            <p:cNvSpPr/>
            <p:nvPr/>
          </p:nvSpPr>
          <p:spPr>
            <a:xfrm>
              <a:off x="1005175" y="628550"/>
              <a:ext cx="17000" cy="7525"/>
            </a:xfrm>
            <a:custGeom>
              <a:avLst/>
              <a:gdLst/>
              <a:ahLst/>
              <a:cxnLst/>
              <a:rect l="l" t="t" r="r" b="b"/>
              <a:pathLst>
                <a:path w="680" h="301" extrusionOk="0">
                  <a:moveTo>
                    <a:pt x="286" y="0"/>
                  </a:moveTo>
                  <a:cubicBezTo>
                    <a:pt x="266" y="0"/>
                    <a:pt x="244" y="4"/>
                    <a:pt x="225" y="7"/>
                  </a:cubicBezTo>
                  <a:lnTo>
                    <a:pt x="207" y="11"/>
                  </a:lnTo>
                  <a:cubicBezTo>
                    <a:pt x="198" y="16"/>
                    <a:pt x="189" y="20"/>
                    <a:pt x="185" y="20"/>
                  </a:cubicBezTo>
                  <a:lnTo>
                    <a:pt x="149" y="38"/>
                  </a:lnTo>
                  <a:cubicBezTo>
                    <a:pt x="122" y="52"/>
                    <a:pt x="104" y="65"/>
                    <a:pt x="86" y="88"/>
                  </a:cubicBezTo>
                  <a:cubicBezTo>
                    <a:pt x="68" y="101"/>
                    <a:pt x="54" y="124"/>
                    <a:pt x="41" y="142"/>
                  </a:cubicBezTo>
                  <a:cubicBezTo>
                    <a:pt x="23" y="173"/>
                    <a:pt x="14" y="205"/>
                    <a:pt x="5" y="236"/>
                  </a:cubicBezTo>
                  <a:cubicBezTo>
                    <a:pt x="5" y="245"/>
                    <a:pt x="5" y="254"/>
                    <a:pt x="5" y="268"/>
                  </a:cubicBezTo>
                  <a:lnTo>
                    <a:pt x="5" y="277"/>
                  </a:lnTo>
                  <a:cubicBezTo>
                    <a:pt x="0" y="286"/>
                    <a:pt x="9" y="295"/>
                    <a:pt x="23" y="299"/>
                  </a:cubicBezTo>
                  <a:cubicBezTo>
                    <a:pt x="25" y="300"/>
                    <a:pt x="27" y="300"/>
                    <a:pt x="30" y="300"/>
                  </a:cubicBezTo>
                  <a:cubicBezTo>
                    <a:pt x="41" y="300"/>
                    <a:pt x="50" y="292"/>
                    <a:pt x="50" y="281"/>
                  </a:cubicBezTo>
                  <a:cubicBezTo>
                    <a:pt x="54" y="272"/>
                    <a:pt x="59" y="263"/>
                    <a:pt x="63" y="254"/>
                  </a:cubicBezTo>
                  <a:cubicBezTo>
                    <a:pt x="72" y="227"/>
                    <a:pt x="86" y="205"/>
                    <a:pt x="104" y="182"/>
                  </a:cubicBezTo>
                  <a:cubicBezTo>
                    <a:pt x="113" y="169"/>
                    <a:pt x="126" y="160"/>
                    <a:pt x="140" y="146"/>
                  </a:cubicBezTo>
                  <a:cubicBezTo>
                    <a:pt x="153" y="137"/>
                    <a:pt x="171" y="124"/>
                    <a:pt x="189" y="115"/>
                  </a:cubicBezTo>
                  <a:lnTo>
                    <a:pt x="216" y="106"/>
                  </a:lnTo>
                  <a:lnTo>
                    <a:pt x="225" y="101"/>
                  </a:lnTo>
                  <a:lnTo>
                    <a:pt x="243" y="97"/>
                  </a:lnTo>
                  <a:cubicBezTo>
                    <a:pt x="257" y="92"/>
                    <a:pt x="266" y="92"/>
                    <a:pt x="279" y="92"/>
                  </a:cubicBezTo>
                  <a:lnTo>
                    <a:pt x="306" y="92"/>
                  </a:lnTo>
                  <a:cubicBezTo>
                    <a:pt x="351" y="97"/>
                    <a:pt x="392" y="106"/>
                    <a:pt x="432" y="124"/>
                  </a:cubicBezTo>
                  <a:cubicBezTo>
                    <a:pt x="455" y="133"/>
                    <a:pt x="473" y="142"/>
                    <a:pt x="491" y="151"/>
                  </a:cubicBezTo>
                  <a:cubicBezTo>
                    <a:pt x="509" y="164"/>
                    <a:pt x="522" y="173"/>
                    <a:pt x="540" y="182"/>
                  </a:cubicBezTo>
                  <a:cubicBezTo>
                    <a:pt x="572" y="200"/>
                    <a:pt x="594" y="218"/>
                    <a:pt x="612" y="232"/>
                  </a:cubicBezTo>
                  <a:lnTo>
                    <a:pt x="639" y="250"/>
                  </a:lnTo>
                  <a:cubicBezTo>
                    <a:pt x="644" y="254"/>
                    <a:pt x="648" y="256"/>
                    <a:pt x="653" y="256"/>
                  </a:cubicBezTo>
                  <a:cubicBezTo>
                    <a:pt x="657" y="256"/>
                    <a:pt x="662" y="254"/>
                    <a:pt x="666" y="250"/>
                  </a:cubicBezTo>
                  <a:cubicBezTo>
                    <a:pt x="680" y="241"/>
                    <a:pt x="680" y="227"/>
                    <a:pt x="675" y="218"/>
                  </a:cubicBezTo>
                  <a:cubicBezTo>
                    <a:pt x="644" y="182"/>
                    <a:pt x="617" y="151"/>
                    <a:pt x="581" y="124"/>
                  </a:cubicBezTo>
                  <a:cubicBezTo>
                    <a:pt x="545" y="92"/>
                    <a:pt x="509" y="70"/>
                    <a:pt x="468" y="47"/>
                  </a:cubicBezTo>
                  <a:cubicBezTo>
                    <a:pt x="419" y="20"/>
                    <a:pt x="365" y="7"/>
                    <a:pt x="311" y="2"/>
                  </a:cubicBezTo>
                  <a:cubicBezTo>
                    <a:pt x="303" y="1"/>
                    <a:pt x="294" y="0"/>
                    <a:pt x="286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Google Shape;272;p28">
              <a:extLst>
                <a:ext uri="{FF2B5EF4-FFF2-40B4-BE49-F238E27FC236}">
                  <a16:creationId xmlns:a16="http://schemas.microsoft.com/office/drawing/2014/main" id="{D1FEB85E-8A5B-1CF9-E133-9DB288982BF8}"/>
                </a:ext>
              </a:extLst>
            </p:cNvPr>
            <p:cNvSpPr/>
            <p:nvPr/>
          </p:nvSpPr>
          <p:spPr>
            <a:xfrm>
              <a:off x="1310500" y="766875"/>
              <a:ext cx="294725" cy="71000"/>
            </a:xfrm>
            <a:custGeom>
              <a:avLst/>
              <a:gdLst/>
              <a:ahLst/>
              <a:cxnLst/>
              <a:rect l="l" t="t" r="r" b="b"/>
              <a:pathLst>
                <a:path w="11789" h="2840" extrusionOk="0">
                  <a:moveTo>
                    <a:pt x="4429" y="1"/>
                  </a:moveTo>
                  <a:cubicBezTo>
                    <a:pt x="4263" y="1"/>
                    <a:pt x="4099" y="3"/>
                    <a:pt x="3937" y="7"/>
                  </a:cubicBezTo>
                  <a:cubicBezTo>
                    <a:pt x="3582" y="11"/>
                    <a:pt x="3235" y="20"/>
                    <a:pt x="2907" y="34"/>
                  </a:cubicBezTo>
                  <a:cubicBezTo>
                    <a:pt x="2579" y="43"/>
                    <a:pt x="2268" y="61"/>
                    <a:pt x="1980" y="88"/>
                  </a:cubicBezTo>
                  <a:cubicBezTo>
                    <a:pt x="1413" y="128"/>
                    <a:pt x="937" y="191"/>
                    <a:pt x="608" y="236"/>
                  </a:cubicBezTo>
                  <a:cubicBezTo>
                    <a:pt x="275" y="286"/>
                    <a:pt x="91" y="322"/>
                    <a:pt x="91" y="322"/>
                  </a:cubicBezTo>
                  <a:lnTo>
                    <a:pt x="82" y="322"/>
                  </a:lnTo>
                  <a:cubicBezTo>
                    <a:pt x="1" y="340"/>
                    <a:pt x="14" y="457"/>
                    <a:pt x="95" y="457"/>
                  </a:cubicBezTo>
                  <a:cubicBezTo>
                    <a:pt x="95" y="457"/>
                    <a:pt x="284" y="452"/>
                    <a:pt x="617" y="439"/>
                  </a:cubicBezTo>
                  <a:lnTo>
                    <a:pt x="1220" y="412"/>
                  </a:lnTo>
                  <a:cubicBezTo>
                    <a:pt x="1449" y="398"/>
                    <a:pt x="1710" y="385"/>
                    <a:pt x="1994" y="362"/>
                  </a:cubicBezTo>
                  <a:lnTo>
                    <a:pt x="2439" y="335"/>
                  </a:lnTo>
                  <a:lnTo>
                    <a:pt x="2912" y="299"/>
                  </a:lnTo>
                  <a:cubicBezTo>
                    <a:pt x="3235" y="277"/>
                    <a:pt x="3582" y="259"/>
                    <a:pt x="3937" y="245"/>
                  </a:cubicBezTo>
                  <a:cubicBezTo>
                    <a:pt x="4162" y="237"/>
                    <a:pt x="4391" y="234"/>
                    <a:pt x="4624" y="234"/>
                  </a:cubicBezTo>
                  <a:cubicBezTo>
                    <a:pt x="4758" y="234"/>
                    <a:pt x="4894" y="235"/>
                    <a:pt x="5030" y="236"/>
                  </a:cubicBezTo>
                  <a:cubicBezTo>
                    <a:pt x="5215" y="250"/>
                    <a:pt x="5404" y="250"/>
                    <a:pt x="5584" y="277"/>
                  </a:cubicBezTo>
                  <a:lnTo>
                    <a:pt x="5723" y="290"/>
                  </a:lnTo>
                  <a:cubicBezTo>
                    <a:pt x="5768" y="299"/>
                    <a:pt x="5809" y="308"/>
                    <a:pt x="5854" y="317"/>
                  </a:cubicBezTo>
                  <a:lnTo>
                    <a:pt x="5984" y="349"/>
                  </a:lnTo>
                  <a:lnTo>
                    <a:pt x="6119" y="389"/>
                  </a:lnTo>
                  <a:cubicBezTo>
                    <a:pt x="6474" y="506"/>
                    <a:pt x="6825" y="646"/>
                    <a:pt x="7176" y="785"/>
                  </a:cubicBezTo>
                  <a:cubicBezTo>
                    <a:pt x="7527" y="925"/>
                    <a:pt x="7864" y="1069"/>
                    <a:pt x="8188" y="1217"/>
                  </a:cubicBezTo>
                  <a:cubicBezTo>
                    <a:pt x="8512" y="1366"/>
                    <a:pt x="8818" y="1519"/>
                    <a:pt x="9115" y="1662"/>
                  </a:cubicBezTo>
                  <a:cubicBezTo>
                    <a:pt x="9412" y="1806"/>
                    <a:pt x="9695" y="1932"/>
                    <a:pt x="9961" y="2045"/>
                  </a:cubicBezTo>
                  <a:cubicBezTo>
                    <a:pt x="10096" y="2099"/>
                    <a:pt x="10222" y="2148"/>
                    <a:pt x="10348" y="2193"/>
                  </a:cubicBezTo>
                  <a:cubicBezTo>
                    <a:pt x="10411" y="2216"/>
                    <a:pt x="10478" y="2234"/>
                    <a:pt x="10541" y="2252"/>
                  </a:cubicBezTo>
                  <a:lnTo>
                    <a:pt x="10708" y="2301"/>
                  </a:lnTo>
                  <a:cubicBezTo>
                    <a:pt x="10762" y="2315"/>
                    <a:pt x="10811" y="2333"/>
                    <a:pt x="10861" y="2355"/>
                  </a:cubicBezTo>
                  <a:cubicBezTo>
                    <a:pt x="10906" y="2378"/>
                    <a:pt x="10955" y="2391"/>
                    <a:pt x="10995" y="2414"/>
                  </a:cubicBezTo>
                  <a:cubicBezTo>
                    <a:pt x="11081" y="2459"/>
                    <a:pt x="11162" y="2495"/>
                    <a:pt x="11234" y="2540"/>
                  </a:cubicBezTo>
                  <a:cubicBezTo>
                    <a:pt x="11342" y="2603"/>
                    <a:pt x="11445" y="2670"/>
                    <a:pt x="11549" y="2742"/>
                  </a:cubicBezTo>
                  <a:cubicBezTo>
                    <a:pt x="11616" y="2796"/>
                    <a:pt x="11652" y="2823"/>
                    <a:pt x="11652" y="2823"/>
                  </a:cubicBezTo>
                  <a:cubicBezTo>
                    <a:pt x="11666" y="2835"/>
                    <a:pt x="11680" y="2840"/>
                    <a:pt x="11694" y="2840"/>
                  </a:cubicBezTo>
                  <a:cubicBezTo>
                    <a:pt x="11745" y="2840"/>
                    <a:pt x="11788" y="2774"/>
                    <a:pt x="11742" y="2724"/>
                  </a:cubicBezTo>
                  <a:cubicBezTo>
                    <a:pt x="11742" y="2724"/>
                    <a:pt x="11706" y="2688"/>
                    <a:pt x="11639" y="2630"/>
                  </a:cubicBezTo>
                  <a:cubicBezTo>
                    <a:pt x="11540" y="2540"/>
                    <a:pt x="11436" y="2459"/>
                    <a:pt x="11324" y="2387"/>
                  </a:cubicBezTo>
                  <a:cubicBezTo>
                    <a:pt x="11256" y="2337"/>
                    <a:pt x="11171" y="2292"/>
                    <a:pt x="11081" y="2243"/>
                  </a:cubicBezTo>
                  <a:cubicBezTo>
                    <a:pt x="11036" y="2216"/>
                    <a:pt x="10982" y="2198"/>
                    <a:pt x="10928" y="2171"/>
                  </a:cubicBezTo>
                  <a:cubicBezTo>
                    <a:pt x="10874" y="2148"/>
                    <a:pt x="10820" y="2126"/>
                    <a:pt x="10766" y="2108"/>
                  </a:cubicBezTo>
                  <a:lnTo>
                    <a:pt x="10591" y="2049"/>
                  </a:lnTo>
                  <a:cubicBezTo>
                    <a:pt x="10532" y="2031"/>
                    <a:pt x="10483" y="2018"/>
                    <a:pt x="10420" y="1995"/>
                  </a:cubicBezTo>
                  <a:cubicBezTo>
                    <a:pt x="10303" y="1950"/>
                    <a:pt x="10177" y="1901"/>
                    <a:pt x="10046" y="1842"/>
                  </a:cubicBezTo>
                  <a:cubicBezTo>
                    <a:pt x="9785" y="1734"/>
                    <a:pt x="9502" y="1617"/>
                    <a:pt x="9201" y="1492"/>
                  </a:cubicBezTo>
                  <a:cubicBezTo>
                    <a:pt x="8895" y="1366"/>
                    <a:pt x="8575" y="1235"/>
                    <a:pt x="8251" y="1087"/>
                  </a:cubicBezTo>
                  <a:lnTo>
                    <a:pt x="7248" y="632"/>
                  </a:lnTo>
                  <a:cubicBezTo>
                    <a:pt x="6906" y="475"/>
                    <a:pt x="6555" y="322"/>
                    <a:pt x="6191" y="191"/>
                  </a:cubicBezTo>
                  <a:lnTo>
                    <a:pt x="6056" y="142"/>
                  </a:lnTo>
                  <a:cubicBezTo>
                    <a:pt x="6007" y="128"/>
                    <a:pt x="5957" y="115"/>
                    <a:pt x="5908" y="106"/>
                  </a:cubicBezTo>
                  <a:cubicBezTo>
                    <a:pt x="5863" y="97"/>
                    <a:pt x="5813" y="83"/>
                    <a:pt x="5764" y="74"/>
                  </a:cubicBezTo>
                  <a:lnTo>
                    <a:pt x="5620" y="56"/>
                  </a:lnTo>
                  <a:cubicBezTo>
                    <a:pt x="5426" y="29"/>
                    <a:pt x="5233" y="25"/>
                    <a:pt x="5044" y="11"/>
                  </a:cubicBezTo>
                  <a:cubicBezTo>
                    <a:pt x="4838" y="4"/>
                    <a:pt x="4633" y="1"/>
                    <a:pt x="442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Google Shape;273;p28">
              <a:extLst>
                <a:ext uri="{FF2B5EF4-FFF2-40B4-BE49-F238E27FC236}">
                  <a16:creationId xmlns:a16="http://schemas.microsoft.com/office/drawing/2014/main" id="{A7DCA173-D688-3F87-24C2-A52D1DE429F6}"/>
                </a:ext>
              </a:extLst>
            </p:cNvPr>
            <p:cNvSpPr/>
            <p:nvPr/>
          </p:nvSpPr>
          <p:spPr>
            <a:xfrm>
              <a:off x="1215025" y="453725"/>
              <a:ext cx="41750" cy="225050"/>
            </a:xfrm>
            <a:custGeom>
              <a:avLst/>
              <a:gdLst/>
              <a:ahLst/>
              <a:cxnLst/>
              <a:rect l="l" t="t" r="r" b="b"/>
              <a:pathLst>
                <a:path w="1670" h="9002" extrusionOk="0">
                  <a:moveTo>
                    <a:pt x="229" y="0"/>
                  </a:moveTo>
                  <a:cubicBezTo>
                    <a:pt x="166" y="0"/>
                    <a:pt x="103" y="39"/>
                    <a:pt x="95" y="121"/>
                  </a:cubicBezTo>
                  <a:cubicBezTo>
                    <a:pt x="77" y="342"/>
                    <a:pt x="1" y="1453"/>
                    <a:pt x="383" y="1759"/>
                  </a:cubicBezTo>
                  <a:cubicBezTo>
                    <a:pt x="869" y="2150"/>
                    <a:pt x="860" y="2429"/>
                    <a:pt x="846" y="2987"/>
                  </a:cubicBezTo>
                  <a:cubicBezTo>
                    <a:pt x="837" y="3257"/>
                    <a:pt x="842" y="3527"/>
                    <a:pt x="860" y="3797"/>
                  </a:cubicBezTo>
                  <a:cubicBezTo>
                    <a:pt x="900" y="4296"/>
                    <a:pt x="981" y="4984"/>
                    <a:pt x="1071" y="5785"/>
                  </a:cubicBezTo>
                  <a:cubicBezTo>
                    <a:pt x="1184" y="6757"/>
                    <a:pt x="1310" y="7863"/>
                    <a:pt x="1391" y="8876"/>
                  </a:cubicBezTo>
                  <a:cubicBezTo>
                    <a:pt x="1395" y="8948"/>
                    <a:pt x="1458" y="9002"/>
                    <a:pt x="1530" y="9002"/>
                  </a:cubicBezTo>
                  <a:lnTo>
                    <a:pt x="1539" y="9002"/>
                  </a:lnTo>
                  <a:cubicBezTo>
                    <a:pt x="1616" y="8997"/>
                    <a:pt x="1670" y="8930"/>
                    <a:pt x="1665" y="8858"/>
                  </a:cubicBezTo>
                  <a:cubicBezTo>
                    <a:pt x="1584" y="7841"/>
                    <a:pt x="1458" y="6730"/>
                    <a:pt x="1346" y="5754"/>
                  </a:cubicBezTo>
                  <a:cubicBezTo>
                    <a:pt x="1251" y="4957"/>
                    <a:pt x="1175" y="4269"/>
                    <a:pt x="1134" y="3774"/>
                  </a:cubicBezTo>
                  <a:cubicBezTo>
                    <a:pt x="1116" y="3513"/>
                    <a:pt x="1112" y="3252"/>
                    <a:pt x="1121" y="2996"/>
                  </a:cubicBezTo>
                  <a:cubicBezTo>
                    <a:pt x="1139" y="2407"/>
                    <a:pt x="1148" y="2020"/>
                    <a:pt x="554" y="1543"/>
                  </a:cubicBezTo>
                  <a:cubicBezTo>
                    <a:pt x="356" y="1381"/>
                    <a:pt x="329" y="630"/>
                    <a:pt x="369" y="144"/>
                  </a:cubicBezTo>
                  <a:cubicBezTo>
                    <a:pt x="374" y="50"/>
                    <a:pt x="301" y="0"/>
                    <a:pt x="229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Google Shape;274;p28">
              <a:extLst>
                <a:ext uri="{FF2B5EF4-FFF2-40B4-BE49-F238E27FC236}">
                  <a16:creationId xmlns:a16="http://schemas.microsoft.com/office/drawing/2014/main" id="{0FADAAA7-DECE-8B2F-9C35-A2C8616B326A}"/>
                </a:ext>
              </a:extLst>
            </p:cNvPr>
            <p:cNvSpPr/>
            <p:nvPr/>
          </p:nvSpPr>
          <p:spPr>
            <a:xfrm>
              <a:off x="1210750" y="448425"/>
              <a:ext cx="16325" cy="13825"/>
            </a:xfrm>
            <a:custGeom>
              <a:avLst/>
              <a:gdLst/>
              <a:ahLst/>
              <a:cxnLst/>
              <a:rect l="l" t="t" r="r" b="b"/>
              <a:pathLst>
                <a:path w="653" h="553" extrusionOk="0">
                  <a:moveTo>
                    <a:pt x="644" y="0"/>
                  </a:moveTo>
                  <a:cubicBezTo>
                    <a:pt x="558" y="48"/>
                    <a:pt x="440" y="62"/>
                    <a:pt x="330" y="62"/>
                  </a:cubicBezTo>
                  <a:cubicBezTo>
                    <a:pt x="157" y="62"/>
                    <a:pt x="1" y="27"/>
                    <a:pt x="1" y="27"/>
                  </a:cubicBezTo>
                  <a:lnTo>
                    <a:pt x="1" y="27"/>
                  </a:lnTo>
                  <a:lnTo>
                    <a:pt x="100" y="527"/>
                  </a:lnTo>
                  <a:cubicBezTo>
                    <a:pt x="100" y="527"/>
                    <a:pt x="202" y="552"/>
                    <a:pt x="330" y="552"/>
                  </a:cubicBezTo>
                  <a:cubicBezTo>
                    <a:pt x="418" y="552"/>
                    <a:pt x="517" y="540"/>
                    <a:pt x="603" y="500"/>
                  </a:cubicBezTo>
                  <a:lnTo>
                    <a:pt x="644" y="2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Google Shape;275;p28">
              <a:extLst>
                <a:ext uri="{FF2B5EF4-FFF2-40B4-BE49-F238E27FC236}">
                  <a16:creationId xmlns:a16="http://schemas.microsoft.com/office/drawing/2014/main" id="{52DE486B-B38D-3C9A-F10B-3A83EBB4A529}"/>
                </a:ext>
              </a:extLst>
            </p:cNvPr>
            <p:cNvSpPr/>
            <p:nvPr/>
          </p:nvSpPr>
          <p:spPr>
            <a:xfrm>
              <a:off x="1204225" y="438650"/>
              <a:ext cx="26225" cy="11350"/>
            </a:xfrm>
            <a:custGeom>
              <a:avLst/>
              <a:gdLst/>
              <a:ahLst/>
              <a:cxnLst/>
              <a:rect l="l" t="t" r="r" b="b"/>
              <a:pathLst>
                <a:path w="1049" h="454" extrusionOk="0">
                  <a:moveTo>
                    <a:pt x="1044" y="0"/>
                  </a:moveTo>
                  <a:cubicBezTo>
                    <a:pt x="698" y="41"/>
                    <a:pt x="347" y="59"/>
                    <a:pt x="1" y="59"/>
                  </a:cubicBezTo>
                  <a:lnTo>
                    <a:pt x="1" y="72"/>
                  </a:lnTo>
                  <a:lnTo>
                    <a:pt x="262" y="418"/>
                  </a:lnTo>
                  <a:cubicBezTo>
                    <a:pt x="262" y="418"/>
                    <a:pt x="417" y="453"/>
                    <a:pt x="589" y="453"/>
                  </a:cubicBezTo>
                  <a:cubicBezTo>
                    <a:pt x="699" y="453"/>
                    <a:pt x="817" y="439"/>
                    <a:pt x="905" y="391"/>
                  </a:cubicBezTo>
                  <a:lnTo>
                    <a:pt x="914" y="391"/>
                  </a:lnTo>
                  <a:lnTo>
                    <a:pt x="1049" y="32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Google Shape;276;p28">
              <a:extLst>
                <a:ext uri="{FF2B5EF4-FFF2-40B4-BE49-F238E27FC236}">
                  <a16:creationId xmlns:a16="http://schemas.microsoft.com/office/drawing/2014/main" id="{3776F665-8A88-9833-278A-FCA2F670815E}"/>
                </a:ext>
              </a:extLst>
            </p:cNvPr>
            <p:cNvSpPr/>
            <p:nvPr/>
          </p:nvSpPr>
          <p:spPr>
            <a:xfrm>
              <a:off x="1170275" y="336850"/>
              <a:ext cx="83025" cy="98550"/>
            </a:xfrm>
            <a:custGeom>
              <a:avLst/>
              <a:gdLst/>
              <a:ahLst/>
              <a:cxnLst/>
              <a:rect l="l" t="t" r="r" b="b"/>
              <a:pathLst>
                <a:path w="3321" h="3942" extrusionOk="0">
                  <a:moveTo>
                    <a:pt x="1703" y="0"/>
                  </a:moveTo>
                  <a:cubicBezTo>
                    <a:pt x="1677" y="0"/>
                    <a:pt x="1651" y="2"/>
                    <a:pt x="1624" y="5"/>
                  </a:cubicBezTo>
                  <a:cubicBezTo>
                    <a:pt x="1269" y="55"/>
                    <a:pt x="1282" y="275"/>
                    <a:pt x="1039" y="338"/>
                  </a:cubicBezTo>
                  <a:cubicBezTo>
                    <a:pt x="983" y="354"/>
                    <a:pt x="935" y="360"/>
                    <a:pt x="892" y="360"/>
                  </a:cubicBezTo>
                  <a:cubicBezTo>
                    <a:pt x="748" y="360"/>
                    <a:pt x="654" y="291"/>
                    <a:pt x="482" y="271"/>
                  </a:cubicBezTo>
                  <a:cubicBezTo>
                    <a:pt x="474" y="270"/>
                    <a:pt x="467" y="270"/>
                    <a:pt x="460" y="270"/>
                  </a:cubicBezTo>
                  <a:cubicBezTo>
                    <a:pt x="324" y="270"/>
                    <a:pt x="192" y="311"/>
                    <a:pt x="81" y="392"/>
                  </a:cubicBezTo>
                  <a:cubicBezTo>
                    <a:pt x="0" y="1607"/>
                    <a:pt x="194" y="3672"/>
                    <a:pt x="432" y="3825"/>
                  </a:cubicBezTo>
                  <a:cubicBezTo>
                    <a:pt x="553" y="3903"/>
                    <a:pt x="937" y="3941"/>
                    <a:pt x="1380" y="3941"/>
                  </a:cubicBezTo>
                  <a:cubicBezTo>
                    <a:pt x="2111" y="3941"/>
                    <a:pt x="3002" y="3837"/>
                    <a:pt x="3145" y="3636"/>
                  </a:cubicBezTo>
                  <a:cubicBezTo>
                    <a:pt x="3320" y="3393"/>
                    <a:pt x="3262" y="1283"/>
                    <a:pt x="3028" y="149"/>
                  </a:cubicBezTo>
                  <a:lnTo>
                    <a:pt x="3001" y="154"/>
                  </a:lnTo>
                  <a:cubicBezTo>
                    <a:pt x="2931" y="121"/>
                    <a:pt x="2864" y="109"/>
                    <a:pt x="2802" y="109"/>
                  </a:cubicBezTo>
                  <a:cubicBezTo>
                    <a:pt x="2631" y="109"/>
                    <a:pt x="2487" y="199"/>
                    <a:pt x="2362" y="212"/>
                  </a:cubicBezTo>
                  <a:cubicBezTo>
                    <a:pt x="2356" y="213"/>
                    <a:pt x="2351" y="213"/>
                    <a:pt x="2345" y="213"/>
                  </a:cubicBezTo>
                  <a:cubicBezTo>
                    <a:pt x="2186" y="213"/>
                    <a:pt x="1997" y="0"/>
                    <a:pt x="1703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Google Shape;277;p28">
              <a:extLst>
                <a:ext uri="{FF2B5EF4-FFF2-40B4-BE49-F238E27FC236}">
                  <a16:creationId xmlns:a16="http://schemas.microsoft.com/office/drawing/2014/main" id="{864EA973-9112-F101-DCA4-8F78B8E8FA24}"/>
                </a:ext>
              </a:extLst>
            </p:cNvPr>
            <p:cNvSpPr/>
            <p:nvPr/>
          </p:nvSpPr>
          <p:spPr>
            <a:xfrm>
              <a:off x="1172300" y="318875"/>
              <a:ext cx="73800" cy="27675"/>
            </a:xfrm>
            <a:custGeom>
              <a:avLst/>
              <a:gdLst/>
              <a:ahLst/>
              <a:cxnLst/>
              <a:rect l="l" t="t" r="r" b="b"/>
              <a:pathLst>
                <a:path w="2952" h="1107" extrusionOk="0">
                  <a:moveTo>
                    <a:pt x="1728" y="1"/>
                  </a:moveTo>
                  <a:cubicBezTo>
                    <a:pt x="1091" y="1"/>
                    <a:pt x="369" y="116"/>
                    <a:pt x="198" y="256"/>
                  </a:cubicBezTo>
                  <a:cubicBezTo>
                    <a:pt x="90" y="346"/>
                    <a:pt x="27" y="675"/>
                    <a:pt x="0" y="1107"/>
                  </a:cubicBezTo>
                  <a:cubicBezTo>
                    <a:pt x="106" y="1029"/>
                    <a:pt x="235" y="988"/>
                    <a:pt x="366" y="988"/>
                  </a:cubicBezTo>
                  <a:cubicBezTo>
                    <a:pt x="379" y="988"/>
                    <a:pt x="392" y="989"/>
                    <a:pt x="405" y="990"/>
                  </a:cubicBezTo>
                  <a:cubicBezTo>
                    <a:pt x="577" y="1007"/>
                    <a:pt x="672" y="1077"/>
                    <a:pt x="819" y="1077"/>
                  </a:cubicBezTo>
                  <a:cubicBezTo>
                    <a:pt x="860" y="1077"/>
                    <a:pt x="906" y="1071"/>
                    <a:pt x="958" y="1057"/>
                  </a:cubicBezTo>
                  <a:cubicBezTo>
                    <a:pt x="1201" y="990"/>
                    <a:pt x="1192" y="769"/>
                    <a:pt x="1543" y="724"/>
                  </a:cubicBezTo>
                  <a:cubicBezTo>
                    <a:pt x="1571" y="721"/>
                    <a:pt x="1597" y="719"/>
                    <a:pt x="1623" y="719"/>
                  </a:cubicBezTo>
                  <a:cubicBezTo>
                    <a:pt x="1916" y="719"/>
                    <a:pt x="2105" y="928"/>
                    <a:pt x="2264" y="928"/>
                  </a:cubicBezTo>
                  <a:cubicBezTo>
                    <a:pt x="2269" y="928"/>
                    <a:pt x="2275" y="927"/>
                    <a:pt x="2281" y="927"/>
                  </a:cubicBezTo>
                  <a:cubicBezTo>
                    <a:pt x="2409" y="917"/>
                    <a:pt x="2552" y="828"/>
                    <a:pt x="2721" y="828"/>
                  </a:cubicBezTo>
                  <a:cubicBezTo>
                    <a:pt x="2783" y="828"/>
                    <a:pt x="2849" y="840"/>
                    <a:pt x="2920" y="873"/>
                  </a:cubicBezTo>
                  <a:lnTo>
                    <a:pt x="2951" y="868"/>
                  </a:lnTo>
                  <a:cubicBezTo>
                    <a:pt x="2875" y="499"/>
                    <a:pt x="2780" y="234"/>
                    <a:pt x="2672" y="162"/>
                  </a:cubicBezTo>
                  <a:cubicBezTo>
                    <a:pt x="2500" y="47"/>
                    <a:pt x="2131" y="1"/>
                    <a:pt x="1728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Google Shape;278;p28">
              <a:extLst>
                <a:ext uri="{FF2B5EF4-FFF2-40B4-BE49-F238E27FC236}">
                  <a16:creationId xmlns:a16="http://schemas.microsoft.com/office/drawing/2014/main" id="{F11075D7-74B6-3745-C88B-D3C856038098}"/>
                </a:ext>
              </a:extLst>
            </p:cNvPr>
            <p:cNvSpPr/>
            <p:nvPr/>
          </p:nvSpPr>
          <p:spPr>
            <a:xfrm>
              <a:off x="1163400" y="314100"/>
              <a:ext cx="94950" cy="126025"/>
            </a:xfrm>
            <a:custGeom>
              <a:avLst/>
              <a:gdLst/>
              <a:ahLst/>
              <a:cxnLst/>
              <a:rect l="l" t="t" r="r" b="b"/>
              <a:pathLst>
                <a:path w="3798" h="5041" extrusionOk="0">
                  <a:moveTo>
                    <a:pt x="2082" y="192"/>
                  </a:moveTo>
                  <a:cubicBezTo>
                    <a:pt x="2485" y="192"/>
                    <a:pt x="2854" y="238"/>
                    <a:pt x="3028" y="353"/>
                  </a:cubicBezTo>
                  <a:lnTo>
                    <a:pt x="3028" y="357"/>
                  </a:lnTo>
                  <a:cubicBezTo>
                    <a:pt x="3136" y="425"/>
                    <a:pt x="3231" y="690"/>
                    <a:pt x="3303" y="1055"/>
                  </a:cubicBezTo>
                  <a:cubicBezTo>
                    <a:pt x="3537" y="2193"/>
                    <a:pt x="3600" y="4298"/>
                    <a:pt x="3424" y="4546"/>
                  </a:cubicBezTo>
                  <a:cubicBezTo>
                    <a:pt x="3278" y="4745"/>
                    <a:pt x="2380" y="4848"/>
                    <a:pt x="1648" y="4848"/>
                  </a:cubicBezTo>
                  <a:cubicBezTo>
                    <a:pt x="1208" y="4848"/>
                    <a:pt x="827" y="4811"/>
                    <a:pt x="707" y="4735"/>
                  </a:cubicBezTo>
                  <a:cubicBezTo>
                    <a:pt x="473" y="4582"/>
                    <a:pt x="280" y="2512"/>
                    <a:pt x="356" y="1298"/>
                  </a:cubicBezTo>
                  <a:cubicBezTo>
                    <a:pt x="383" y="866"/>
                    <a:pt x="446" y="542"/>
                    <a:pt x="554" y="447"/>
                  </a:cubicBezTo>
                  <a:cubicBezTo>
                    <a:pt x="725" y="307"/>
                    <a:pt x="1446" y="192"/>
                    <a:pt x="2082" y="192"/>
                  </a:cubicBezTo>
                  <a:close/>
                  <a:moveTo>
                    <a:pt x="2102" y="0"/>
                  </a:moveTo>
                  <a:cubicBezTo>
                    <a:pt x="1412" y="0"/>
                    <a:pt x="627" y="126"/>
                    <a:pt x="442" y="281"/>
                  </a:cubicBezTo>
                  <a:cubicBezTo>
                    <a:pt x="1" y="654"/>
                    <a:pt x="262" y="4694"/>
                    <a:pt x="608" y="4915"/>
                  </a:cubicBezTo>
                  <a:cubicBezTo>
                    <a:pt x="739" y="5000"/>
                    <a:pt x="1152" y="5041"/>
                    <a:pt x="1634" y="5041"/>
                  </a:cubicBezTo>
                  <a:cubicBezTo>
                    <a:pt x="1980" y="5041"/>
                    <a:pt x="2331" y="5018"/>
                    <a:pt x="2677" y="4978"/>
                  </a:cubicBezTo>
                  <a:cubicBezTo>
                    <a:pt x="3109" y="4924"/>
                    <a:pt x="3456" y="4834"/>
                    <a:pt x="3546" y="4712"/>
                  </a:cubicBezTo>
                  <a:cubicBezTo>
                    <a:pt x="3798" y="4361"/>
                    <a:pt x="3604" y="497"/>
                    <a:pt x="3118" y="173"/>
                  </a:cubicBezTo>
                  <a:cubicBezTo>
                    <a:pt x="2931" y="50"/>
                    <a:pt x="2535" y="0"/>
                    <a:pt x="2102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Google Shape;279;p28">
              <a:extLst>
                <a:ext uri="{FF2B5EF4-FFF2-40B4-BE49-F238E27FC236}">
                  <a16:creationId xmlns:a16="http://schemas.microsoft.com/office/drawing/2014/main" id="{1E95B8B2-363A-54CD-D9A6-51C28E0DB972}"/>
                </a:ext>
              </a:extLst>
            </p:cNvPr>
            <p:cNvSpPr/>
            <p:nvPr/>
          </p:nvSpPr>
          <p:spPr>
            <a:xfrm>
              <a:off x="1238525" y="354300"/>
              <a:ext cx="10150" cy="2500"/>
            </a:xfrm>
            <a:custGeom>
              <a:avLst/>
              <a:gdLst/>
              <a:ahLst/>
              <a:cxnLst/>
              <a:rect l="l" t="t" r="r" b="b"/>
              <a:pathLst>
                <a:path w="406" h="100" extrusionOk="0">
                  <a:moveTo>
                    <a:pt x="271" y="0"/>
                  </a:moveTo>
                  <a:lnTo>
                    <a:pt x="203" y="5"/>
                  </a:lnTo>
                  <a:cubicBezTo>
                    <a:pt x="158" y="9"/>
                    <a:pt x="118" y="18"/>
                    <a:pt x="77" y="27"/>
                  </a:cubicBezTo>
                  <a:cubicBezTo>
                    <a:pt x="59" y="32"/>
                    <a:pt x="41" y="36"/>
                    <a:pt x="23" y="45"/>
                  </a:cubicBezTo>
                  <a:cubicBezTo>
                    <a:pt x="14" y="50"/>
                    <a:pt x="5" y="54"/>
                    <a:pt x="5" y="63"/>
                  </a:cubicBezTo>
                  <a:cubicBezTo>
                    <a:pt x="1" y="77"/>
                    <a:pt x="10" y="90"/>
                    <a:pt x="23" y="95"/>
                  </a:cubicBezTo>
                  <a:cubicBezTo>
                    <a:pt x="46" y="95"/>
                    <a:pt x="64" y="99"/>
                    <a:pt x="82" y="99"/>
                  </a:cubicBezTo>
                  <a:cubicBezTo>
                    <a:pt x="122" y="99"/>
                    <a:pt x="167" y="99"/>
                    <a:pt x="208" y="95"/>
                  </a:cubicBezTo>
                  <a:lnTo>
                    <a:pt x="275" y="86"/>
                  </a:lnTo>
                  <a:cubicBezTo>
                    <a:pt x="293" y="81"/>
                    <a:pt x="311" y="77"/>
                    <a:pt x="329" y="72"/>
                  </a:cubicBezTo>
                  <a:cubicBezTo>
                    <a:pt x="347" y="68"/>
                    <a:pt x="370" y="63"/>
                    <a:pt x="388" y="54"/>
                  </a:cubicBezTo>
                  <a:cubicBezTo>
                    <a:pt x="392" y="54"/>
                    <a:pt x="401" y="45"/>
                    <a:pt x="401" y="36"/>
                  </a:cubicBezTo>
                  <a:cubicBezTo>
                    <a:pt x="406" y="23"/>
                    <a:pt x="397" y="9"/>
                    <a:pt x="383" y="9"/>
                  </a:cubicBezTo>
                  <a:cubicBezTo>
                    <a:pt x="361" y="5"/>
                    <a:pt x="343" y="5"/>
                    <a:pt x="32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Google Shape;280;p28">
              <a:extLst>
                <a:ext uri="{FF2B5EF4-FFF2-40B4-BE49-F238E27FC236}">
                  <a16:creationId xmlns:a16="http://schemas.microsoft.com/office/drawing/2014/main" id="{0E3795C1-F02C-1D8A-E8CC-94265B844F01}"/>
                </a:ext>
              </a:extLst>
            </p:cNvPr>
            <p:cNvSpPr/>
            <p:nvPr/>
          </p:nvSpPr>
          <p:spPr>
            <a:xfrm>
              <a:off x="1239650" y="366550"/>
              <a:ext cx="10050" cy="2500"/>
            </a:xfrm>
            <a:custGeom>
              <a:avLst/>
              <a:gdLst/>
              <a:ahLst/>
              <a:cxnLst/>
              <a:rect l="l" t="t" r="r" b="b"/>
              <a:pathLst>
                <a:path w="402" h="100" extrusionOk="0">
                  <a:moveTo>
                    <a:pt x="266" y="0"/>
                  </a:moveTo>
                  <a:lnTo>
                    <a:pt x="203" y="5"/>
                  </a:lnTo>
                  <a:cubicBezTo>
                    <a:pt x="158" y="9"/>
                    <a:pt x="118" y="14"/>
                    <a:pt x="77" y="27"/>
                  </a:cubicBezTo>
                  <a:cubicBezTo>
                    <a:pt x="59" y="32"/>
                    <a:pt x="41" y="36"/>
                    <a:pt x="23" y="45"/>
                  </a:cubicBezTo>
                  <a:cubicBezTo>
                    <a:pt x="14" y="45"/>
                    <a:pt x="5" y="54"/>
                    <a:pt x="5" y="59"/>
                  </a:cubicBezTo>
                  <a:cubicBezTo>
                    <a:pt x="1" y="72"/>
                    <a:pt x="10" y="86"/>
                    <a:pt x="23" y="90"/>
                  </a:cubicBezTo>
                  <a:cubicBezTo>
                    <a:pt x="41" y="95"/>
                    <a:pt x="64" y="95"/>
                    <a:pt x="82" y="99"/>
                  </a:cubicBezTo>
                  <a:cubicBezTo>
                    <a:pt x="122" y="99"/>
                    <a:pt x="163" y="99"/>
                    <a:pt x="208" y="95"/>
                  </a:cubicBezTo>
                  <a:lnTo>
                    <a:pt x="275" y="86"/>
                  </a:lnTo>
                  <a:cubicBezTo>
                    <a:pt x="293" y="81"/>
                    <a:pt x="311" y="77"/>
                    <a:pt x="329" y="72"/>
                  </a:cubicBezTo>
                  <a:cubicBezTo>
                    <a:pt x="347" y="68"/>
                    <a:pt x="365" y="63"/>
                    <a:pt x="388" y="54"/>
                  </a:cubicBezTo>
                  <a:cubicBezTo>
                    <a:pt x="392" y="50"/>
                    <a:pt x="401" y="45"/>
                    <a:pt x="401" y="36"/>
                  </a:cubicBezTo>
                  <a:cubicBezTo>
                    <a:pt x="401" y="23"/>
                    <a:pt x="397" y="9"/>
                    <a:pt x="379" y="5"/>
                  </a:cubicBezTo>
                  <a:cubicBezTo>
                    <a:pt x="379" y="5"/>
                    <a:pt x="361" y="0"/>
                    <a:pt x="32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Google Shape;281;p28">
              <a:extLst>
                <a:ext uri="{FF2B5EF4-FFF2-40B4-BE49-F238E27FC236}">
                  <a16:creationId xmlns:a16="http://schemas.microsoft.com/office/drawing/2014/main" id="{51CEC3A8-AE8B-CB90-6AA9-E3CB40488483}"/>
                </a:ext>
              </a:extLst>
            </p:cNvPr>
            <p:cNvSpPr/>
            <p:nvPr/>
          </p:nvSpPr>
          <p:spPr>
            <a:xfrm>
              <a:off x="1240675" y="378350"/>
              <a:ext cx="10025" cy="2375"/>
            </a:xfrm>
            <a:custGeom>
              <a:avLst/>
              <a:gdLst/>
              <a:ahLst/>
              <a:cxnLst/>
              <a:rect l="l" t="t" r="r" b="b"/>
              <a:pathLst>
                <a:path w="401" h="95" extrusionOk="0">
                  <a:moveTo>
                    <a:pt x="203" y="1"/>
                  </a:moveTo>
                  <a:cubicBezTo>
                    <a:pt x="158" y="5"/>
                    <a:pt x="117" y="14"/>
                    <a:pt x="77" y="23"/>
                  </a:cubicBezTo>
                  <a:cubicBezTo>
                    <a:pt x="59" y="28"/>
                    <a:pt x="41" y="32"/>
                    <a:pt x="23" y="37"/>
                  </a:cubicBezTo>
                  <a:cubicBezTo>
                    <a:pt x="14" y="41"/>
                    <a:pt x="9" y="46"/>
                    <a:pt x="5" y="55"/>
                  </a:cubicBezTo>
                  <a:cubicBezTo>
                    <a:pt x="0" y="68"/>
                    <a:pt x="9" y="82"/>
                    <a:pt x="23" y="82"/>
                  </a:cubicBezTo>
                  <a:cubicBezTo>
                    <a:pt x="41" y="86"/>
                    <a:pt x="59" y="91"/>
                    <a:pt x="81" y="91"/>
                  </a:cubicBezTo>
                  <a:cubicBezTo>
                    <a:pt x="102" y="93"/>
                    <a:pt x="122" y="94"/>
                    <a:pt x="142" y="94"/>
                  </a:cubicBezTo>
                  <a:cubicBezTo>
                    <a:pt x="162" y="94"/>
                    <a:pt x="182" y="93"/>
                    <a:pt x="203" y="91"/>
                  </a:cubicBezTo>
                  <a:lnTo>
                    <a:pt x="270" y="82"/>
                  </a:lnTo>
                  <a:cubicBezTo>
                    <a:pt x="293" y="82"/>
                    <a:pt x="311" y="77"/>
                    <a:pt x="329" y="73"/>
                  </a:cubicBezTo>
                  <a:cubicBezTo>
                    <a:pt x="347" y="68"/>
                    <a:pt x="365" y="64"/>
                    <a:pt x="383" y="55"/>
                  </a:cubicBezTo>
                  <a:cubicBezTo>
                    <a:pt x="392" y="50"/>
                    <a:pt x="396" y="46"/>
                    <a:pt x="401" y="37"/>
                  </a:cubicBezTo>
                  <a:cubicBezTo>
                    <a:pt x="401" y="23"/>
                    <a:pt x="392" y="10"/>
                    <a:pt x="378" y="5"/>
                  </a:cubicBezTo>
                  <a:cubicBezTo>
                    <a:pt x="360" y="5"/>
                    <a:pt x="342" y="1"/>
                    <a:pt x="324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Google Shape;282;p28">
              <a:extLst>
                <a:ext uri="{FF2B5EF4-FFF2-40B4-BE49-F238E27FC236}">
                  <a16:creationId xmlns:a16="http://schemas.microsoft.com/office/drawing/2014/main" id="{689EF077-19CA-9994-6953-08682667BB7C}"/>
                </a:ext>
              </a:extLst>
            </p:cNvPr>
            <p:cNvSpPr/>
            <p:nvPr/>
          </p:nvSpPr>
          <p:spPr>
            <a:xfrm>
              <a:off x="1241575" y="388250"/>
              <a:ext cx="10025" cy="2475"/>
            </a:xfrm>
            <a:custGeom>
              <a:avLst/>
              <a:gdLst/>
              <a:ahLst/>
              <a:cxnLst/>
              <a:rect l="l" t="t" r="r" b="b"/>
              <a:pathLst>
                <a:path w="401" h="99" extrusionOk="0">
                  <a:moveTo>
                    <a:pt x="261" y="1"/>
                  </a:moveTo>
                  <a:lnTo>
                    <a:pt x="194" y="5"/>
                  </a:lnTo>
                  <a:cubicBezTo>
                    <a:pt x="153" y="5"/>
                    <a:pt x="113" y="14"/>
                    <a:pt x="72" y="23"/>
                  </a:cubicBezTo>
                  <a:cubicBezTo>
                    <a:pt x="50" y="28"/>
                    <a:pt x="32" y="37"/>
                    <a:pt x="14" y="41"/>
                  </a:cubicBezTo>
                  <a:cubicBezTo>
                    <a:pt x="9" y="46"/>
                    <a:pt x="5" y="55"/>
                    <a:pt x="0" y="59"/>
                  </a:cubicBezTo>
                  <a:cubicBezTo>
                    <a:pt x="0" y="73"/>
                    <a:pt x="9" y="86"/>
                    <a:pt x="23" y="91"/>
                  </a:cubicBezTo>
                  <a:cubicBezTo>
                    <a:pt x="41" y="95"/>
                    <a:pt x="59" y="95"/>
                    <a:pt x="77" y="95"/>
                  </a:cubicBezTo>
                  <a:cubicBezTo>
                    <a:pt x="97" y="97"/>
                    <a:pt x="118" y="98"/>
                    <a:pt x="140" y="98"/>
                  </a:cubicBezTo>
                  <a:cubicBezTo>
                    <a:pt x="161" y="98"/>
                    <a:pt x="182" y="97"/>
                    <a:pt x="203" y="95"/>
                  </a:cubicBezTo>
                  <a:lnTo>
                    <a:pt x="270" y="86"/>
                  </a:lnTo>
                  <a:cubicBezTo>
                    <a:pt x="288" y="82"/>
                    <a:pt x="311" y="77"/>
                    <a:pt x="324" y="73"/>
                  </a:cubicBezTo>
                  <a:cubicBezTo>
                    <a:pt x="342" y="68"/>
                    <a:pt x="365" y="59"/>
                    <a:pt x="383" y="55"/>
                  </a:cubicBezTo>
                  <a:cubicBezTo>
                    <a:pt x="387" y="50"/>
                    <a:pt x="396" y="46"/>
                    <a:pt x="396" y="37"/>
                  </a:cubicBezTo>
                  <a:cubicBezTo>
                    <a:pt x="401" y="23"/>
                    <a:pt x="392" y="10"/>
                    <a:pt x="378" y="5"/>
                  </a:cubicBezTo>
                  <a:cubicBezTo>
                    <a:pt x="356" y="5"/>
                    <a:pt x="338" y="1"/>
                    <a:pt x="320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Google Shape;283;p28">
              <a:extLst>
                <a:ext uri="{FF2B5EF4-FFF2-40B4-BE49-F238E27FC236}">
                  <a16:creationId xmlns:a16="http://schemas.microsoft.com/office/drawing/2014/main" id="{1BE8774D-CC00-0CF5-D517-7A82A8DB689A}"/>
                </a:ext>
              </a:extLst>
            </p:cNvPr>
            <p:cNvSpPr/>
            <p:nvPr/>
          </p:nvSpPr>
          <p:spPr>
            <a:xfrm>
              <a:off x="1242025" y="398375"/>
              <a:ext cx="10025" cy="2425"/>
            </a:xfrm>
            <a:custGeom>
              <a:avLst/>
              <a:gdLst/>
              <a:ahLst/>
              <a:cxnLst/>
              <a:rect l="l" t="t" r="r" b="b"/>
              <a:pathLst>
                <a:path w="401" h="97" extrusionOk="0">
                  <a:moveTo>
                    <a:pt x="198" y="1"/>
                  </a:moveTo>
                  <a:cubicBezTo>
                    <a:pt x="158" y="5"/>
                    <a:pt x="117" y="14"/>
                    <a:pt x="77" y="23"/>
                  </a:cubicBezTo>
                  <a:cubicBezTo>
                    <a:pt x="54" y="28"/>
                    <a:pt x="36" y="37"/>
                    <a:pt x="18" y="41"/>
                  </a:cubicBezTo>
                  <a:cubicBezTo>
                    <a:pt x="9" y="46"/>
                    <a:pt x="5" y="50"/>
                    <a:pt x="5" y="59"/>
                  </a:cubicBezTo>
                  <a:cubicBezTo>
                    <a:pt x="0" y="73"/>
                    <a:pt x="9" y="86"/>
                    <a:pt x="23" y="90"/>
                  </a:cubicBezTo>
                  <a:cubicBezTo>
                    <a:pt x="41" y="90"/>
                    <a:pt x="59" y="95"/>
                    <a:pt x="81" y="95"/>
                  </a:cubicBezTo>
                  <a:cubicBezTo>
                    <a:pt x="93" y="96"/>
                    <a:pt x="105" y="97"/>
                    <a:pt x="117" y="97"/>
                  </a:cubicBezTo>
                  <a:cubicBezTo>
                    <a:pt x="145" y="97"/>
                    <a:pt x="174" y="94"/>
                    <a:pt x="203" y="90"/>
                  </a:cubicBezTo>
                  <a:lnTo>
                    <a:pt x="270" y="82"/>
                  </a:lnTo>
                  <a:cubicBezTo>
                    <a:pt x="293" y="82"/>
                    <a:pt x="311" y="73"/>
                    <a:pt x="329" y="73"/>
                  </a:cubicBezTo>
                  <a:cubicBezTo>
                    <a:pt x="347" y="64"/>
                    <a:pt x="365" y="59"/>
                    <a:pt x="383" y="55"/>
                  </a:cubicBezTo>
                  <a:cubicBezTo>
                    <a:pt x="392" y="50"/>
                    <a:pt x="396" y="41"/>
                    <a:pt x="401" y="37"/>
                  </a:cubicBezTo>
                  <a:cubicBezTo>
                    <a:pt x="401" y="19"/>
                    <a:pt x="392" y="5"/>
                    <a:pt x="378" y="5"/>
                  </a:cubicBezTo>
                  <a:cubicBezTo>
                    <a:pt x="360" y="1"/>
                    <a:pt x="342" y="1"/>
                    <a:pt x="324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Google Shape;284;p28">
              <a:extLst>
                <a:ext uri="{FF2B5EF4-FFF2-40B4-BE49-F238E27FC236}">
                  <a16:creationId xmlns:a16="http://schemas.microsoft.com/office/drawing/2014/main" id="{763DC951-B947-311D-E4C1-16C93732F125}"/>
                </a:ext>
              </a:extLst>
            </p:cNvPr>
            <p:cNvSpPr/>
            <p:nvPr/>
          </p:nvSpPr>
          <p:spPr>
            <a:xfrm>
              <a:off x="1241675" y="409725"/>
              <a:ext cx="10050" cy="2500"/>
            </a:xfrm>
            <a:custGeom>
              <a:avLst/>
              <a:gdLst/>
              <a:ahLst/>
              <a:cxnLst/>
              <a:rect l="l" t="t" r="r" b="b"/>
              <a:pathLst>
                <a:path w="402" h="100" extrusionOk="0">
                  <a:moveTo>
                    <a:pt x="266" y="1"/>
                  </a:moveTo>
                  <a:lnTo>
                    <a:pt x="199" y="5"/>
                  </a:lnTo>
                  <a:cubicBezTo>
                    <a:pt x="158" y="10"/>
                    <a:pt x="113" y="19"/>
                    <a:pt x="73" y="28"/>
                  </a:cubicBezTo>
                  <a:cubicBezTo>
                    <a:pt x="55" y="32"/>
                    <a:pt x="37" y="37"/>
                    <a:pt x="19" y="46"/>
                  </a:cubicBezTo>
                  <a:cubicBezTo>
                    <a:pt x="10" y="50"/>
                    <a:pt x="5" y="55"/>
                    <a:pt x="5" y="64"/>
                  </a:cubicBezTo>
                  <a:cubicBezTo>
                    <a:pt x="1" y="77"/>
                    <a:pt x="10" y="91"/>
                    <a:pt x="23" y="91"/>
                  </a:cubicBezTo>
                  <a:cubicBezTo>
                    <a:pt x="41" y="95"/>
                    <a:pt x="64" y="100"/>
                    <a:pt x="82" y="100"/>
                  </a:cubicBezTo>
                  <a:cubicBezTo>
                    <a:pt x="122" y="100"/>
                    <a:pt x="163" y="100"/>
                    <a:pt x="208" y="95"/>
                  </a:cubicBezTo>
                  <a:lnTo>
                    <a:pt x="275" y="86"/>
                  </a:lnTo>
                  <a:cubicBezTo>
                    <a:pt x="293" y="82"/>
                    <a:pt x="311" y="77"/>
                    <a:pt x="329" y="73"/>
                  </a:cubicBezTo>
                  <a:cubicBezTo>
                    <a:pt x="347" y="68"/>
                    <a:pt x="365" y="64"/>
                    <a:pt x="388" y="55"/>
                  </a:cubicBezTo>
                  <a:cubicBezTo>
                    <a:pt x="392" y="55"/>
                    <a:pt x="401" y="46"/>
                    <a:pt x="401" y="37"/>
                  </a:cubicBezTo>
                  <a:cubicBezTo>
                    <a:pt x="401" y="23"/>
                    <a:pt x="392" y="10"/>
                    <a:pt x="383" y="10"/>
                  </a:cubicBezTo>
                  <a:cubicBezTo>
                    <a:pt x="361" y="5"/>
                    <a:pt x="343" y="1"/>
                    <a:pt x="32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Google Shape;285;p28">
              <a:extLst>
                <a:ext uri="{FF2B5EF4-FFF2-40B4-BE49-F238E27FC236}">
                  <a16:creationId xmlns:a16="http://schemas.microsoft.com/office/drawing/2014/main" id="{117DAE4D-82C6-7D7E-401D-914777DB84ED}"/>
                </a:ext>
              </a:extLst>
            </p:cNvPr>
            <p:cNvSpPr/>
            <p:nvPr/>
          </p:nvSpPr>
          <p:spPr>
            <a:xfrm>
              <a:off x="1187700" y="356550"/>
              <a:ext cx="45350" cy="33575"/>
            </a:xfrm>
            <a:custGeom>
              <a:avLst/>
              <a:gdLst/>
              <a:ahLst/>
              <a:cxnLst/>
              <a:rect l="l" t="t" r="r" b="b"/>
              <a:pathLst>
                <a:path w="1814" h="1343" extrusionOk="0">
                  <a:moveTo>
                    <a:pt x="1428" y="0"/>
                  </a:moveTo>
                  <a:cubicBezTo>
                    <a:pt x="1022" y="0"/>
                    <a:pt x="232" y="61"/>
                    <a:pt x="135" y="122"/>
                  </a:cubicBezTo>
                  <a:cubicBezTo>
                    <a:pt x="0" y="207"/>
                    <a:pt x="99" y="1246"/>
                    <a:pt x="266" y="1305"/>
                  </a:cubicBezTo>
                  <a:cubicBezTo>
                    <a:pt x="331" y="1326"/>
                    <a:pt x="574" y="1342"/>
                    <a:pt x="847" y="1342"/>
                  </a:cubicBezTo>
                  <a:cubicBezTo>
                    <a:pt x="1267" y="1342"/>
                    <a:pt x="1758" y="1303"/>
                    <a:pt x="1777" y="1183"/>
                  </a:cubicBezTo>
                  <a:cubicBezTo>
                    <a:pt x="1813" y="985"/>
                    <a:pt x="1813" y="59"/>
                    <a:pt x="1647" y="14"/>
                  </a:cubicBezTo>
                  <a:cubicBezTo>
                    <a:pt x="1613" y="4"/>
                    <a:pt x="1533" y="0"/>
                    <a:pt x="1428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Google Shape;286;p28">
              <a:extLst>
                <a:ext uri="{FF2B5EF4-FFF2-40B4-BE49-F238E27FC236}">
                  <a16:creationId xmlns:a16="http://schemas.microsoft.com/office/drawing/2014/main" id="{9C14C172-607A-ECEF-CA57-63A1BA962FCE}"/>
                </a:ext>
              </a:extLst>
            </p:cNvPr>
            <p:cNvSpPr/>
            <p:nvPr/>
          </p:nvSpPr>
          <p:spPr>
            <a:xfrm>
              <a:off x="1189825" y="358150"/>
              <a:ext cx="41200" cy="30450"/>
            </a:xfrm>
            <a:custGeom>
              <a:avLst/>
              <a:gdLst/>
              <a:ahLst/>
              <a:cxnLst/>
              <a:rect l="l" t="t" r="r" b="b"/>
              <a:pathLst>
                <a:path w="1648" h="1218" extrusionOk="0">
                  <a:moveTo>
                    <a:pt x="1296" y="0"/>
                  </a:moveTo>
                  <a:cubicBezTo>
                    <a:pt x="926" y="0"/>
                    <a:pt x="211" y="55"/>
                    <a:pt x="122" y="111"/>
                  </a:cubicBezTo>
                  <a:cubicBezTo>
                    <a:pt x="1" y="183"/>
                    <a:pt x="91" y="1133"/>
                    <a:pt x="244" y="1182"/>
                  </a:cubicBezTo>
                  <a:cubicBezTo>
                    <a:pt x="303" y="1202"/>
                    <a:pt x="529" y="1217"/>
                    <a:pt x="780" y="1217"/>
                  </a:cubicBezTo>
                  <a:cubicBezTo>
                    <a:pt x="1159" y="1217"/>
                    <a:pt x="1597" y="1182"/>
                    <a:pt x="1616" y="1074"/>
                  </a:cubicBezTo>
                  <a:cubicBezTo>
                    <a:pt x="1647" y="894"/>
                    <a:pt x="1647" y="53"/>
                    <a:pt x="1499" y="13"/>
                  </a:cubicBezTo>
                  <a:cubicBezTo>
                    <a:pt x="1467" y="4"/>
                    <a:pt x="1394" y="0"/>
                    <a:pt x="1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Google Shape;287;p28">
              <a:extLst>
                <a:ext uri="{FF2B5EF4-FFF2-40B4-BE49-F238E27FC236}">
                  <a16:creationId xmlns:a16="http://schemas.microsoft.com/office/drawing/2014/main" id="{75EA96B9-0021-36BE-D18E-DE22C377742C}"/>
                </a:ext>
              </a:extLst>
            </p:cNvPr>
            <p:cNvSpPr/>
            <p:nvPr/>
          </p:nvSpPr>
          <p:spPr>
            <a:xfrm>
              <a:off x="1196350" y="368000"/>
              <a:ext cx="30850" cy="3625"/>
            </a:xfrm>
            <a:custGeom>
              <a:avLst/>
              <a:gdLst/>
              <a:ahLst/>
              <a:cxnLst/>
              <a:rect l="l" t="t" r="r" b="b"/>
              <a:pathLst>
                <a:path w="1234" h="145" extrusionOk="0">
                  <a:moveTo>
                    <a:pt x="1188" y="1"/>
                  </a:moveTo>
                  <a:lnTo>
                    <a:pt x="46" y="73"/>
                  </a:lnTo>
                  <a:cubicBezTo>
                    <a:pt x="1" y="73"/>
                    <a:pt x="1" y="145"/>
                    <a:pt x="46" y="145"/>
                  </a:cubicBezTo>
                  <a:lnTo>
                    <a:pt x="50" y="145"/>
                  </a:lnTo>
                  <a:lnTo>
                    <a:pt x="1193" y="68"/>
                  </a:lnTo>
                  <a:cubicBezTo>
                    <a:pt x="1233" y="59"/>
                    <a:pt x="1229" y="1"/>
                    <a:pt x="118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Google Shape;288;p28">
              <a:extLst>
                <a:ext uri="{FF2B5EF4-FFF2-40B4-BE49-F238E27FC236}">
                  <a16:creationId xmlns:a16="http://schemas.microsoft.com/office/drawing/2014/main" id="{F100F39C-9E50-C0F8-E8B5-816278AF9946}"/>
                </a:ext>
              </a:extLst>
            </p:cNvPr>
            <p:cNvSpPr/>
            <p:nvPr/>
          </p:nvSpPr>
          <p:spPr>
            <a:xfrm>
              <a:off x="1196925" y="377800"/>
              <a:ext cx="30825" cy="3625"/>
            </a:xfrm>
            <a:custGeom>
              <a:avLst/>
              <a:gdLst/>
              <a:ahLst/>
              <a:cxnLst/>
              <a:rect l="l" t="t" r="r" b="b"/>
              <a:pathLst>
                <a:path w="1233" h="145" extrusionOk="0">
                  <a:moveTo>
                    <a:pt x="1188" y="0"/>
                  </a:moveTo>
                  <a:lnTo>
                    <a:pt x="45" y="72"/>
                  </a:lnTo>
                  <a:cubicBezTo>
                    <a:pt x="0" y="72"/>
                    <a:pt x="0" y="144"/>
                    <a:pt x="45" y="144"/>
                  </a:cubicBezTo>
                  <a:lnTo>
                    <a:pt x="50" y="144"/>
                  </a:lnTo>
                  <a:lnTo>
                    <a:pt x="1192" y="68"/>
                  </a:lnTo>
                  <a:cubicBezTo>
                    <a:pt x="1233" y="59"/>
                    <a:pt x="1228" y="0"/>
                    <a:pt x="11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Google Shape;289;p28">
              <a:extLst>
                <a:ext uri="{FF2B5EF4-FFF2-40B4-BE49-F238E27FC236}">
                  <a16:creationId xmlns:a16="http://schemas.microsoft.com/office/drawing/2014/main" id="{5EED7C63-CCF2-2B5A-7CC0-E9A3073197A8}"/>
                </a:ext>
              </a:extLst>
            </p:cNvPr>
            <p:cNvSpPr/>
            <p:nvPr/>
          </p:nvSpPr>
          <p:spPr>
            <a:xfrm>
              <a:off x="1173750" y="324325"/>
              <a:ext cx="19250" cy="28400"/>
            </a:xfrm>
            <a:custGeom>
              <a:avLst/>
              <a:gdLst/>
              <a:ahLst/>
              <a:cxnLst/>
              <a:rect l="l" t="t" r="r" b="b"/>
              <a:pathLst>
                <a:path w="770" h="1136" extrusionOk="0">
                  <a:moveTo>
                    <a:pt x="629" y="0"/>
                  </a:moveTo>
                  <a:cubicBezTo>
                    <a:pt x="472" y="0"/>
                    <a:pt x="188" y="140"/>
                    <a:pt x="145" y="227"/>
                  </a:cubicBezTo>
                  <a:cubicBezTo>
                    <a:pt x="86" y="344"/>
                    <a:pt x="1" y="1105"/>
                    <a:pt x="118" y="1132"/>
                  </a:cubicBezTo>
                  <a:cubicBezTo>
                    <a:pt x="127" y="1134"/>
                    <a:pt x="136" y="1135"/>
                    <a:pt x="145" y="1135"/>
                  </a:cubicBezTo>
                  <a:cubicBezTo>
                    <a:pt x="320" y="1135"/>
                    <a:pt x="275" y="625"/>
                    <a:pt x="365" y="475"/>
                  </a:cubicBezTo>
                  <a:cubicBezTo>
                    <a:pt x="464" y="304"/>
                    <a:pt x="770" y="245"/>
                    <a:pt x="729" y="56"/>
                  </a:cubicBezTo>
                  <a:cubicBezTo>
                    <a:pt x="720" y="16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Google Shape;290;p28">
              <a:extLst>
                <a:ext uri="{FF2B5EF4-FFF2-40B4-BE49-F238E27FC236}">
                  <a16:creationId xmlns:a16="http://schemas.microsoft.com/office/drawing/2014/main" id="{C6727EB9-14D1-6E62-2D6D-8384C0BADE59}"/>
                </a:ext>
              </a:extLst>
            </p:cNvPr>
            <p:cNvSpPr/>
            <p:nvPr/>
          </p:nvSpPr>
          <p:spPr>
            <a:xfrm>
              <a:off x="1193875" y="322225"/>
              <a:ext cx="8425" cy="4950"/>
            </a:xfrm>
            <a:custGeom>
              <a:avLst/>
              <a:gdLst/>
              <a:ahLst/>
              <a:cxnLst/>
              <a:rect l="l" t="t" r="r" b="b"/>
              <a:pathLst>
                <a:path w="337" h="198" extrusionOk="0">
                  <a:moveTo>
                    <a:pt x="199" y="0"/>
                  </a:moveTo>
                  <a:cubicBezTo>
                    <a:pt x="107" y="0"/>
                    <a:pt x="1" y="48"/>
                    <a:pt x="1" y="118"/>
                  </a:cubicBezTo>
                  <a:cubicBezTo>
                    <a:pt x="1" y="172"/>
                    <a:pt x="69" y="198"/>
                    <a:pt x="143" y="198"/>
                  </a:cubicBezTo>
                  <a:cubicBezTo>
                    <a:pt x="235" y="198"/>
                    <a:pt x="337" y="159"/>
                    <a:pt x="329" y="86"/>
                  </a:cubicBezTo>
                  <a:cubicBezTo>
                    <a:pt x="325" y="26"/>
                    <a:pt x="266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Google Shape;291;p28">
              <a:extLst>
                <a:ext uri="{FF2B5EF4-FFF2-40B4-BE49-F238E27FC236}">
                  <a16:creationId xmlns:a16="http://schemas.microsoft.com/office/drawing/2014/main" id="{3BB5E84D-FF99-501C-A1F5-8F669F2A3207}"/>
                </a:ext>
              </a:extLst>
            </p:cNvPr>
            <p:cNvSpPr/>
            <p:nvPr/>
          </p:nvSpPr>
          <p:spPr>
            <a:xfrm>
              <a:off x="1090875" y="583225"/>
              <a:ext cx="13950" cy="13775"/>
            </a:xfrm>
            <a:custGeom>
              <a:avLst/>
              <a:gdLst/>
              <a:ahLst/>
              <a:cxnLst/>
              <a:rect l="l" t="t" r="r" b="b"/>
              <a:pathLst>
                <a:path w="558" h="551" extrusionOk="0">
                  <a:moveTo>
                    <a:pt x="247" y="1"/>
                  </a:moveTo>
                  <a:cubicBezTo>
                    <a:pt x="221" y="1"/>
                    <a:pt x="195" y="5"/>
                    <a:pt x="171" y="16"/>
                  </a:cubicBezTo>
                  <a:cubicBezTo>
                    <a:pt x="50" y="65"/>
                    <a:pt x="0" y="227"/>
                    <a:pt x="59" y="367"/>
                  </a:cubicBezTo>
                  <a:cubicBezTo>
                    <a:pt x="109" y="482"/>
                    <a:pt x="214" y="551"/>
                    <a:pt x="314" y="551"/>
                  </a:cubicBezTo>
                  <a:cubicBezTo>
                    <a:pt x="339" y="551"/>
                    <a:pt x="364" y="547"/>
                    <a:pt x="387" y="538"/>
                  </a:cubicBezTo>
                  <a:cubicBezTo>
                    <a:pt x="508" y="488"/>
                    <a:pt x="558" y="326"/>
                    <a:pt x="499" y="182"/>
                  </a:cubicBezTo>
                  <a:cubicBezTo>
                    <a:pt x="453" y="72"/>
                    <a:pt x="347" y="1"/>
                    <a:pt x="24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Google Shape;292;p28">
              <a:extLst>
                <a:ext uri="{FF2B5EF4-FFF2-40B4-BE49-F238E27FC236}">
                  <a16:creationId xmlns:a16="http://schemas.microsoft.com/office/drawing/2014/main" id="{67CC9271-EBE4-A224-2BE2-30422E9CD7D3}"/>
                </a:ext>
              </a:extLst>
            </p:cNvPr>
            <p:cNvSpPr/>
            <p:nvPr/>
          </p:nvSpPr>
          <p:spPr>
            <a:xfrm>
              <a:off x="1096500" y="578650"/>
              <a:ext cx="8100" cy="10050"/>
            </a:xfrm>
            <a:custGeom>
              <a:avLst/>
              <a:gdLst/>
              <a:ahLst/>
              <a:cxnLst/>
              <a:rect l="l" t="t" r="r" b="b"/>
              <a:pathLst>
                <a:path w="324" h="402" extrusionOk="0">
                  <a:moveTo>
                    <a:pt x="287" y="0"/>
                  </a:moveTo>
                  <a:cubicBezTo>
                    <a:pt x="260" y="0"/>
                    <a:pt x="250" y="65"/>
                    <a:pt x="149" y="163"/>
                  </a:cubicBezTo>
                  <a:cubicBezTo>
                    <a:pt x="104" y="199"/>
                    <a:pt x="54" y="230"/>
                    <a:pt x="0" y="253"/>
                  </a:cubicBezTo>
                  <a:cubicBezTo>
                    <a:pt x="0" y="307"/>
                    <a:pt x="122" y="401"/>
                    <a:pt x="122" y="401"/>
                  </a:cubicBezTo>
                  <a:cubicBezTo>
                    <a:pt x="310" y="289"/>
                    <a:pt x="324" y="14"/>
                    <a:pt x="292" y="1"/>
                  </a:cubicBezTo>
                  <a:cubicBezTo>
                    <a:pt x="291" y="0"/>
                    <a:pt x="289" y="0"/>
                    <a:pt x="287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Google Shape;293;p28">
              <a:extLst>
                <a:ext uri="{FF2B5EF4-FFF2-40B4-BE49-F238E27FC236}">
                  <a16:creationId xmlns:a16="http://schemas.microsoft.com/office/drawing/2014/main" id="{BFB95303-E750-502F-F477-58AF6A9A7C5C}"/>
                </a:ext>
              </a:extLst>
            </p:cNvPr>
            <p:cNvSpPr/>
            <p:nvPr/>
          </p:nvSpPr>
          <p:spPr>
            <a:xfrm>
              <a:off x="1045425" y="601725"/>
              <a:ext cx="13975" cy="13775"/>
            </a:xfrm>
            <a:custGeom>
              <a:avLst/>
              <a:gdLst/>
              <a:ahLst/>
              <a:cxnLst/>
              <a:rect l="l" t="t" r="r" b="b"/>
              <a:pathLst>
                <a:path w="559" h="551" extrusionOk="0">
                  <a:moveTo>
                    <a:pt x="254" y="1"/>
                  </a:moveTo>
                  <a:cubicBezTo>
                    <a:pt x="226" y="1"/>
                    <a:pt x="198" y="6"/>
                    <a:pt x="172" y="18"/>
                  </a:cubicBezTo>
                  <a:cubicBezTo>
                    <a:pt x="50" y="68"/>
                    <a:pt x="1" y="225"/>
                    <a:pt x="64" y="364"/>
                  </a:cubicBezTo>
                  <a:cubicBezTo>
                    <a:pt x="114" y="479"/>
                    <a:pt x="215" y="550"/>
                    <a:pt x="315" y="550"/>
                  </a:cubicBezTo>
                  <a:cubicBezTo>
                    <a:pt x="341" y="550"/>
                    <a:pt x="367" y="546"/>
                    <a:pt x="392" y="535"/>
                  </a:cubicBezTo>
                  <a:cubicBezTo>
                    <a:pt x="514" y="486"/>
                    <a:pt x="559" y="324"/>
                    <a:pt x="500" y="184"/>
                  </a:cubicBezTo>
                  <a:cubicBezTo>
                    <a:pt x="454" y="72"/>
                    <a:pt x="354" y="1"/>
                    <a:pt x="254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Google Shape;294;p28">
              <a:extLst>
                <a:ext uri="{FF2B5EF4-FFF2-40B4-BE49-F238E27FC236}">
                  <a16:creationId xmlns:a16="http://schemas.microsoft.com/office/drawing/2014/main" id="{85A272DD-EB8A-856C-DCC6-B12E235752DD}"/>
                </a:ext>
              </a:extLst>
            </p:cNvPr>
            <p:cNvSpPr/>
            <p:nvPr/>
          </p:nvSpPr>
          <p:spPr>
            <a:xfrm>
              <a:off x="1051050" y="597075"/>
              <a:ext cx="8250" cy="9950"/>
            </a:xfrm>
            <a:custGeom>
              <a:avLst/>
              <a:gdLst/>
              <a:ahLst/>
              <a:cxnLst/>
              <a:rect l="l" t="t" r="r" b="b"/>
              <a:pathLst>
                <a:path w="330" h="398" extrusionOk="0">
                  <a:moveTo>
                    <a:pt x="291" y="1"/>
                  </a:moveTo>
                  <a:cubicBezTo>
                    <a:pt x="261" y="1"/>
                    <a:pt x="251" y="66"/>
                    <a:pt x="149" y="164"/>
                  </a:cubicBezTo>
                  <a:cubicBezTo>
                    <a:pt x="104" y="200"/>
                    <a:pt x="55" y="231"/>
                    <a:pt x="1" y="254"/>
                  </a:cubicBezTo>
                  <a:cubicBezTo>
                    <a:pt x="5" y="307"/>
                    <a:pt x="122" y="397"/>
                    <a:pt x="122" y="397"/>
                  </a:cubicBezTo>
                  <a:cubicBezTo>
                    <a:pt x="316" y="289"/>
                    <a:pt x="329" y="11"/>
                    <a:pt x="298" y="2"/>
                  </a:cubicBezTo>
                  <a:cubicBezTo>
                    <a:pt x="295" y="1"/>
                    <a:pt x="293" y="1"/>
                    <a:pt x="291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Google Shape;295;p28">
              <a:extLst>
                <a:ext uri="{FF2B5EF4-FFF2-40B4-BE49-F238E27FC236}">
                  <a16:creationId xmlns:a16="http://schemas.microsoft.com/office/drawing/2014/main" id="{3C7FB322-20B8-89DC-A760-728730C2F7FA}"/>
                </a:ext>
              </a:extLst>
            </p:cNvPr>
            <p:cNvSpPr/>
            <p:nvPr/>
          </p:nvSpPr>
          <p:spPr>
            <a:xfrm>
              <a:off x="1224575" y="618125"/>
              <a:ext cx="207300" cy="85875"/>
            </a:xfrm>
            <a:custGeom>
              <a:avLst/>
              <a:gdLst/>
              <a:ahLst/>
              <a:cxnLst/>
              <a:rect l="l" t="t" r="r" b="b"/>
              <a:pathLst>
                <a:path w="8292" h="3435" extrusionOk="0">
                  <a:moveTo>
                    <a:pt x="6893" y="1"/>
                  </a:moveTo>
                  <a:lnTo>
                    <a:pt x="6888" y="10"/>
                  </a:lnTo>
                  <a:cubicBezTo>
                    <a:pt x="6888" y="10"/>
                    <a:pt x="5683" y="1503"/>
                    <a:pt x="5143" y="1683"/>
                  </a:cubicBezTo>
                  <a:cubicBezTo>
                    <a:pt x="5134" y="1683"/>
                    <a:pt x="5129" y="1683"/>
                    <a:pt x="5120" y="1688"/>
                  </a:cubicBezTo>
                  <a:cubicBezTo>
                    <a:pt x="4596" y="1834"/>
                    <a:pt x="2320" y="2367"/>
                    <a:pt x="2178" y="2367"/>
                  </a:cubicBezTo>
                  <a:cubicBezTo>
                    <a:pt x="2176" y="2367"/>
                    <a:pt x="2175" y="2367"/>
                    <a:pt x="2174" y="2367"/>
                  </a:cubicBezTo>
                  <a:cubicBezTo>
                    <a:pt x="2098" y="2351"/>
                    <a:pt x="1761" y="2103"/>
                    <a:pt x="1377" y="2103"/>
                  </a:cubicBezTo>
                  <a:cubicBezTo>
                    <a:pt x="1330" y="2103"/>
                    <a:pt x="1282" y="2107"/>
                    <a:pt x="1234" y="2115"/>
                  </a:cubicBezTo>
                  <a:cubicBezTo>
                    <a:pt x="1000" y="2156"/>
                    <a:pt x="1531" y="2331"/>
                    <a:pt x="1531" y="2331"/>
                  </a:cubicBezTo>
                  <a:cubicBezTo>
                    <a:pt x="1342" y="2300"/>
                    <a:pt x="1148" y="2273"/>
                    <a:pt x="955" y="2264"/>
                  </a:cubicBezTo>
                  <a:cubicBezTo>
                    <a:pt x="885" y="2259"/>
                    <a:pt x="820" y="2257"/>
                    <a:pt x="758" y="2257"/>
                  </a:cubicBezTo>
                  <a:cubicBezTo>
                    <a:pt x="470" y="2257"/>
                    <a:pt x="280" y="2306"/>
                    <a:pt x="280" y="2381"/>
                  </a:cubicBezTo>
                  <a:cubicBezTo>
                    <a:pt x="280" y="2471"/>
                    <a:pt x="374" y="2552"/>
                    <a:pt x="374" y="2552"/>
                  </a:cubicBezTo>
                  <a:lnTo>
                    <a:pt x="374" y="2556"/>
                  </a:lnTo>
                  <a:cubicBezTo>
                    <a:pt x="1" y="2655"/>
                    <a:pt x="406" y="2839"/>
                    <a:pt x="563" y="2839"/>
                  </a:cubicBezTo>
                  <a:cubicBezTo>
                    <a:pt x="334" y="2853"/>
                    <a:pt x="289" y="2992"/>
                    <a:pt x="410" y="3037"/>
                  </a:cubicBezTo>
                  <a:cubicBezTo>
                    <a:pt x="410" y="3037"/>
                    <a:pt x="1424" y="3435"/>
                    <a:pt x="1932" y="3435"/>
                  </a:cubicBezTo>
                  <a:cubicBezTo>
                    <a:pt x="1978" y="3435"/>
                    <a:pt x="2020" y="3431"/>
                    <a:pt x="2057" y="3424"/>
                  </a:cubicBezTo>
                  <a:cubicBezTo>
                    <a:pt x="2471" y="3339"/>
                    <a:pt x="4635" y="3415"/>
                    <a:pt x="5759" y="3132"/>
                  </a:cubicBezTo>
                  <a:cubicBezTo>
                    <a:pt x="5836" y="3114"/>
                    <a:pt x="5908" y="3091"/>
                    <a:pt x="5975" y="3073"/>
                  </a:cubicBezTo>
                  <a:cubicBezTo>
                    <a:pt x="7005" y="2718"/>
                    <a:pt x="8274" y="1364"/>
                    <a:pt x="8274" y="1364"/>
                  </a:cubicBezTo>
                  <a:lnTo>
                    <a:pt x="8292" y="1341"/>
                  </a:lnTo>
                  <a:cubicBezTo>
                    <a:pt x="7896" y="1062"/>
                    <a:pt x="7221" y="374"/>
                    <a:pt x="6893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Google Shape;296;p28">
              <a:extLst>
                <a:ext uri="{FF2B5EF4-FFF2-40B4-BE49-F238E27FC236}">
                  <a16:creationId xmlns:a16="http://schemas.microsoft.com/office/drawing/2014/main" id="{F67CEE10-965E-FB2E-B379-22265948AA86}"/>
                </a:ext>
              </a:extLst>
            </p:cNvPr>
            <p:cNvSpPr/>
            <p:nvPr/>
          </p:nvSpPr>
          <p:spPr>
            <a:xfrm>
              <a:off x="1230200" y="499550"/>
              <a:ext cx="28950" cy="16950"/>
            </a:xfrm>
            <a:custGeom>
              <a:avLst/>
              <a:gdLst/>
              <a:ahLst/>
              <a:cxnLst/>
              <a:rect l="l" t="t" r="r" b="b"/>
              <a:pathLst>
                <a:path w="1158" h="678" extrusionOk="0">
                  <a:moveTo>
                    <a:pt x="623" y="0"/>
                  </a:moveTo>
                  <a:cubicBezTo>
                    <a:pt x="527" y="0"/>
                    <a:pt x="432" y="21"/>
                    <a:pt x="347" y="65"/>
                  </a:cubicBezTo>
                  <a:cubicBezTo>
                    <a:pt x="122" y="173"/>
                    <a:pt x="1" y="389"/>
                    <a:pt x="82" y="448"/>
                  </a:cubicBezTo>
                  <a:cubicBezTo>
                    <a:pt x="104" y="465"/>
                    <a:pt x="140" y="471"/>
                    <a:pt x="182" y="471"/>
                  </a:cubicBezTo>
                  <a:cubicBezTo>
                    <a:pt x="342" y="471"/>
                    <a:pt x="595" y="376"/>
                    <a:pt x="595" y="376"/>
                  </a:cubicBezTo>
                  <a:lnTo>
                    <a:pt x="811" y="677"/>
                  </a:lnTo>
                  <a:cubicBezTo>
                    <a:pt x="811" y="677"/>
                    <a:pt x="1157" y="74"/>
                    <a:pt x="716" y="7"/>
                  </a:cubicBezTo>
                  <a:cubicBezTo>
                    <a:pt x="685" y="2"/>
                    <a:pt x="654" y="0"/>
                    <a:pt x="623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Google Shape;297;p28">
              <a:extLst>
                <a:ext uri="{FF2B5EF4-FFF2-40B4-BE49-F238E27FC236}">
                  <a16:creationId xmlns:a16="http://schemas.microsoft.com/office/drawing/2014/main" id="{0A8AD3FB-E5B9-F2E6-9EE7-E3FC228091A8}"/>
                </a:ext>
              </a:extLst>
            </p:cNvPr>
            <p:cNvSpPr/>
            <p:nvPr/>
          </p:nvSpPr>
          <p:spPr>
            <a:xfrm>
              <a:off x="1230650" y="498475"/>
              <a:ext cx="24000" cy="18425"/>
            </a:xfrm>
            <a:custGeom>
              <a:avLst/>
              <a:gdLst/>
              <a:ahLst/>
              <a:cxnLst/>
              <a:rect l="l" t="t" r="r" b="b"/>
              <a:pathLst>
                <a:path w="960" h="737" extrusionOk="0">
                  <a:moveTo>
                    <a:pt x="599" y="0"/>
                  </a:moveTo>
                  <a:cubicBezTo>
                    <a:pt x="563" y="0"/>
                    <a:pt x="523" y="5"/>
                    <a:pt x="487" y="9"/>
                  </a:cubicBezTo>
                  <a:cubicBezTo>
                    <a:pt x="451" y="18"/>
                    <a:pt x="415" y="27"/>
                    <a:pt x="379" y="41"/>
                  </a:cubicBezTo>
                  <a:cubicBezTo>
                    <a:pt x="307" y="63"/>
                    <a:pt x="244" y="99"/>
                    <a:pt x="185" y="149"/>
                  </a:cubicBezTo>
                  <a:cubicBezTo>
                    <a:pt x="127" y="194"/>
                    <a:pt x="77" y="248"/>
                    <a:pt x="37" y="311"/>
                  </a:cubicBezTo>
                  <a:cubicBezTo>
                    <a:pt x="19" y="342"/>
                    <a:pt x="5" y="378"/>
                    <a:pt x="1" y="414"/>
                  </a:cubicBezTo>
                  <a:cubicBezTo>
                    <a:pt x="1" y="437"/>
                    <a:pt x="1" y="459"/>
                    <a:pt x="10" y="482"/>
                  </a:cubicBezTo>
                  <a:cubicBezTo>
                    <a:pt x="14" y="491"/>
                    <a:pt x="19" y="500"/>
                    <a:pt x="28" y="509"/>
                  </a:cubicBezTo>
                  <a:cubicBezTo>
                    <a:pt x="32" y="518"/>
                    <a:pt x="41" y="522"/>
                    <a:pt x="46" y="527"/>
                  </a:cubicBezTo>
                  <a:lnTo>
                    <a:pt x="55" y="531"/>
                  </a:lnTo>
                  <a:cubicBezTo>
                    <a:pt x="73" y="540"/>
                    <a:pt x="91" y="545"/>
                    <a:pt x="109" y="549"/>
                  </a:cubicBezTo>
                  <a:lnTo>
                    <a:pt x="158" y="549"/>
                  </a:lnTo>
                  <a:cubicBezTo>
                    <a:pt x="185" y="549"/>
                    <a:pt x="217" y="545"/>
                    <a:pt x="244" y="540"/>
                  </a:cubicBezTo>
                  <a:cubicBezTo>
                    <a:pt x="329" y="522"/>
                    <a:pt x="410" y="500"/>
                    <a:pt x="491" y="468"/>
                  </a:cubicBezTo>
                  <a:cubicBezTo>
                    <a:pt x="550" y="446"/>
                    <a:pt x="581" y="432"/>
                    <a:pt x="581" y="432"/>
                  </a:cubicBezTo>
                  <a:cubicBezTo>
                    <a:pt x="586" y="428"/>
                    <a:pt x="590" y="423"/>
                    <a:pt x="590" y="419"/>
                  </a:cubicBezTo>
                  <a:cubicBezTo>
                    <a:pt x="587" y="412"/>
                    <a:pt x="584" y="408"/>
                    <a:pt x="579" y="408"/>
                  </a:cubicBezTo>
                  <a:cubicBezTo>
                    <a:pt x="577" y="408"/>
                    <a:pt x="575" y="408"/>
                    <a:pt x="572" y="410"/>
                  </a:cubicBezTo>
                  <a:lnTo>
                    <a:pt x="482" y="432"/>
                  </a:lnTo>
                  <a:cubicBezTo>
                    <a:pt x="401" y="455"/>
                    <a:pt x="320" y="473"/>
                    <a:pt x="235" y="482"/>
                  </a:cubicBezTo>
                  <a:cubicBezTo>
                    <a:pt x="220" y="485"/>
                    <a:pt x="204" y="486"/>
                    <a:pt x="188" y="486"/>
                  </a:cubicBezTo>
                  <a:cubicBezTo>
                    <a:pt x="155" y="486"/>
                    <a:pt x="121" y="480"/>
                    <a:pt x="91" y="468"/>
                  </a:cubicBezTo>
                  <a:cubicBezTo>
                    <a:pt x="64" y="464"/>
                    <a:pt x="77" y="401"/>
                    <a:pt x="109" y="351"/>
                  </a:cubicBezTo>
                  <a:cubicBezTo>
                    <a:pt x="145" y="297"/>
                    <a:pt x="185" y="252"/>
                    <a:pt x="235" y="216"/>
                  </a:cubicBezTo>
                  <a:cubicBezTo>
                    <a:pt x="289" y="176"/>
                    <a:pt x="347" y="144"/>
                    <a:pt x="410" y="126"/>
                  </a:cubicBezTo>
                  <a:cubicBezTo>
                    <a:pt x="437" y="113"/>
                    <a:pt x="473" y="108"/>
                    <a:pt x="505" y="99"/>
                  </a:cubicBezTo>
                  <a:lnTo>
                    <a:pt x="595" y="90"/>
                  </a:lnTo>
                  <a:lnTo>
                    <a:pt x="694" y="99"/>
                  </a:lnTo>
                  <a:cubicBezTo>
                    <a:pt x="721" y="99"/>
                    <a:pt x="752" y="108"/>
                    <a:pt x="775" y="122"/>
                  </a:cubicBezTo>
                  <a:cubicBezTo>
                    <a:pt x="824" y="140"/>
                    <a:pt x="860" y="185"/>
                    <a:pt x="874" y="234"/>
                  </a:cubicBezTo>
                  <a:cubicBezTo>
                    <a:pt x="887" y="284"/>
                    <a:pt x="887" y="338"/>
                    <a:pt x="883" y="387"/>
                  </a:cubicBezTo>
                  <a:cubicBezTo>
                    <a:pt x="869" y="468"/>
                    <a:pt x="847" y="549"/>
                    <a:pt x="815" y="626"/>
                  </a:cubicBezTo>
                  <a:cubicBezTo>
                    <a:pt x="793" y="684"/>
                    <a:pt x="779" y="716"/>
                    <a:pt x="779" y="716"/>
                  </a:cubicBezTo>
                  <a:cubicBezTo>
                    <a:pt x="775" y="720"/>
                    <a:pt x="775" y="729"/>
                    <a:pt x="784" y="734"/>
                  </a:cubicBezTo>
                  <a:cubicBezTo>
                    <a:pt x="786" y="735"/>
                    <a:pt x="788" y="737"/>
                    <a:pt x="791" y="737"/>
                  </a:cubicBezTo>
                  <a:cubicBezTo>
                    <a:pt x="795" y="737"/>
                    <a:pt x="799" y="734"/>
                    <a:pt x="802" y="729"/>
                  </a:cubicBezTo>
                  <a:cubicBezTo>
                    <a:pt x="820" y="702"/>
                    <a:pt x="838" y="675"/>
                    <a:pt x="851" y="644"/>
                  </a:cubicBezTo>
                  <a:cubicBezTo>
                    <a:pt x="865" y="617"/>
                    <a:pt x="883" y="581"/>
                    <a:pt x="901" y="540"/>
                  </a:cubicBezTo>
                  <a:cubicBezTo>
                    <a:pt x="919" y="495"/>
                    <a:pt x="932" y="446"/>
                    <a:pt x="941" y="401"/>
                  </a:cubicBezTo>
                  <a:cubicBezTo>
                    <a:pt x="959" y="338"/>
                    <a:pt x="959" y="275"/>
                    <a:pt x="946" y="216"/>
                  </a:cubicBezTo>
                  <a:cubicBezTo>
                    <a:pt x="941" y="198"/>
                    <a:pt x="937" y="180"/>
                    <a:pt x="932" y="167"/>
                  </a:cubicBezTo>
                  <a:cubicBezTo>
                    <a:pt x="923" y="149"/>
                    <a:pt x="910" y="131"/>
                    <a:pt x="901" y="117"/>
                  </a:cubicBezTo>
                  <a:cubicBezTo>
                    <a:pt x="878" y="86"/>
                    <a:pt x="847" y="63"/>
                    <a:pt x="811" y="45"/>
                  </a:cubicBezTo>
                  <a:cubicBezTo>
                    <a:pt x="779" y="27"/>
                    <a:pt x="743" y="14"/>
                    <a:pt x="707" y="9"/>
                  </a:cubicBezTo>
                  <a:cubicBezTo>
                    <a:pt x="662" y="5"/>
                    <a:pt x="635" y="0"/>
                    <a:pt x="599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Google Shape;298;p28">
              <a:extLst>
                <a:ext uri="{FF2B5EF4-FFF2-40B4-BE49-F238E27FC236}">
                  <a16:creationId xmlns:a16="http://schemas.microsoft.com/office/drawing/2014/main" id="{1EEF38D4-D7D1-7250-578A-E1278DADFBAC}"/>
                </a:ext>
              </a:extLst>
            </p:cNvPr>
            <p:cNvSpPr/>
            <p:nvPr/>
          </p:nvSpPr>
          <p:spPr>
            <a:xfrm>
              <a:off x="1390575" y="564600"/>
              <a:ext cx="82425" cy="91350"/>
            </a:xfrm>
            <a:custGeom>
              <a:avLst/>
              <a:gdLst/>
              <a:ahLst/>
              <a:cxnLst/>
              <a:rect l="l" t="t" r="r" b="b"/>
              <a:pathLst>
                <a:path w="3297" h="3654" extrusionOk="0">
                  <a:moveTo>
                    <a:pt x="1539" y="1"/>
                  </a:moveTo>
                  <a:cubicBezTo>
                    <a:pt x="1532" y="1"/>
                    <a:pt x="1524" y="3"/>
                    <a:pt x="1517" y="9"/>
                  </a:cubicBezTo>
                  <a:lnTo>
                    <a:pt x="1315" y="225"/>
                  </a:lnTo>
                  <a:cubicBezTo>
                    <a:pt x="1184" y="360"/>
                    <a:pt x="1000" y="554"/>
                    <a:pt x="784" y="797"/>
                  </a:cubicBezTo>
                  <a:cubicBezTo>
                    <a:pt x="680" y="918"/>
                    <a:pt x="568" y="1053"/>
                    <a:pt x="446" y="1193"/>
                  </a:cubicBezTo>
                  <a:cubicBezTo>
                    <a:pt x="320" y="1346"/>
                    <a:pt x="203" y="1503"/>
                    <a:pt x="100" y="1665"/>
                  </a:cubicBezTo>
                  <a:cubicBezTo>
                    <a:pt x="68" y="1714"/>
                    <a:pt x="46" y="1759"/>
                    <a:pt x="23" y="1813"/>
                  </a:cubicBezTo>
                  <a:cubicBezTo>
                    <a:pt x="5" y="1854"/>
                    <a:pt x="1" y="1899"/>
                    <a:pt x="19" y="1939"/>
                  </a:cubicBezTo>
                  <a:lnTo>
                    <a:pt x="19" y="1944"/>
                  </a:lnTo>
                  <a:lnTo>
                    <a:pt x="23" y="1953"/>
                  </a:lnTo>
                  <a:lnTo>
                    <a:pt x="23" y="1957"/>
                  </a:lnTo>
                  <a:lnTo>
                    <a:pt x="37" y="1971"/>
                  </a:lnTo>
                  <a:lnTo>
                    <a:pt x="59" y="2002"/>
                  </a:lnTo>
                  <a:cubicBezTo>
                    <a:pt x="86" y="2047"/>
                    <a:pt x="122" y="2088"/>
                    <a:pt x="158" y="2128"/>
                  </a:cubicBezTo>
                  <a:lnTo>
                    <a:pt x="212" y="2191"/>
                  </a:lnTo>
                  <a:lnTo>
                    <a:pt x="271" y="2245"/>
                  </a:lnTo>
                  <a:lnTo>
                    <a:pt x="487" y="2484"/>
                  </a:lnTo>
                  <a:cubicBezTo>
                    <a:pt x="559" y="2560"/>
                    <a:pt x="635" y="2637"/>
                    <a:pt x="712" y="2713"/>
                  </a:cubicBezTo>
                  <a:cubicBezTo>
                    <a:pt x="860" y="2871"/>
                    <a:pt x="1018" y="3015"/>
                    <a:pt x="1175" y="3163"/>
                  </a:cubicBezTo>
                  <a:cubicBezTo>
                    <a:pt x="1216" y="3199"/>
                    <a:pt x="1252" y="3235"/>
                    <a:pt x="1292" y="3266"/>
                  </a:cubicBezTo>
                  <a:lnTo>
                    <a:pt x="1418" y="3365"/>
                  </a:lnTo>
                  <a:cubicBezTo>
                    <a:pt x="1499" y="3433"/>
                    <a:pt x="1575" y="3500"/>
                    <a:pt x="1661" y="3559"/>
                  </a:cubicBezTo>
                  <a:cubicBezTo>
                    <a:pt x="1706" y="3586"/>
                    <a:pt x="1755" y="3613"/>
                    <a:pt x="1805" y="3635"/>
                  </a:cubicBezTo>
                  <a:cubicBezTo>
                    <a:pt x="1832" y="3649"/>
                    <a:pt x="1863" y="3653"/>
                    <a:pt x="1895" y="3653"/>
                  </a:cubicBezTo>
                  <a:cubicBezTo>
                    <a:pt x="1917" y="3653"/>
                    <a:pt x="1940" y="3649"/>
                    <a:pt x="1958" y="3640"/>
                  </a:cubicBezTo>
                  <a:lnTo>
                    <a:pt x="1989" y="3622"/>
                  </a:lnTo>
                  <a:cubicBezTo>
                    <a:pt x="2034" y="3599"/>
                    <a:pt x="2075" y="3577"/>
                    <a:pt x="2115" y="3550"/>
                  </a:cubicBezTo>
                  <a:cubicBezTo>
                    <a:pt x="2156" y="3523"/>
                    <a:pt x="2196" y="3496"/>
                    <a:pt x="2237" y="3469"/>
                  </a:cubicBezTo>
                  <a:cubicBezTo>
                    <a:pt x="2376" y="3365"/>
                    <a:pt x="2511" y="3248"/>
                    <a:pt x="2633" y="3123"/>
                  </a:cubicBezTo>
                  <a:cubicBezTo>
                    <a:pt x="2687" y="3069"/>
                    <a:pt x="2741" y="3010"/>
                    <a:pt x="2790" y="2947"/>
                  </a:cubicBezTo>
                  <a:cubicBezTo>
                    <a:pt x="2835" y="2898"/>
                    <a:pt x="2880" y="2839"/>
                    <a:pt x="2921" y="2785"/>
                  </a:cubicBezTo>
                  <a:cubicBezTo>
                    <a:pt x="3001" y="2677"/>
                    <a:pt x="3073" y="2587"/>
                    <a:pt x="3118" y="2506"/>
                  </a:cubicBezTo>
                  <a:lnTo>
                    <a:pt x="3280" y="2254"/>
                  </a:lnTo>
                  <a:cubicBezTo>
                    <a:pt x="3296" y="2232"/>
                    <a:pt x="3274" y="2208"/>
                    <a:pt x="3252" y="2208"/>
                  </a:cubicBezTo>
                  <a:cubicBezTo>
                    <a:pt x="3243" y="2208"/>
                    <a:pt x="3233" y="2212"/>
                    <a:pt x="3226" y="2223"/>
                  </a:cubicBezTo>
                  <a:lnTo>
                    <a:pt x="3060" y="2466"/>
                  </a:lnTo>
                  <a:cubicBezTo>
                    <a:pt x="3010" y="2542"/>
                    <a:pt x="2939" y="2628"/>
                    <a:pt x="2858" y="2731"/>
                  </a:cubicBezTo>
                  <a:cubicBezTo>
                    <a:pt x="2817" y="2785"/>
                    <a:pt x="2772" y="2839"/>
                    <a:pt x="2723" y="2889"/>
                  </a:cubicBezTo>
                  <a:cubicBezTo>
                    <a:pt x="2673" y="2943"/>
                    <a:pt x="2628" y="3001"/>
                    <a:pt x="2565" y="3055"/>
                  </a:cubicBezTo>
                  <a:cubicBezTo>
                    <a:pt x="2444" y="3177"/>
                    <a:pt x="2313" y="3284"/>
                    <a:pt x="2174" y="3383"/>
                  </a:cubicBezTo>
                  <a:cubicBezTo>
                    <a:pt x="2138" y="3410"/>
                    <a:pt x="2102" y="3433"/>
                    <a:pt x="2061" y="3455"/>
                  </a:cubicBezTo>
                  <a:cubicBezTo>
                    <a:pt x="2025" y="3482"/>
                    <a:pt x="1980" y="3505"/>
                    <a:pt x="1940" y="3527"/>
                  </a:cubicBezTo>
                  <a:lnTo>
                    <a:pt x="1904" y="3545"/>
                  </a:lnTo>
                  <a:lnTo>
                    <a:pt x="1895" y="3545"/>
                  </a:lnTo>
                  <a:cubicBezTo>
                    <a:pt x="1877" y="3541"/>
                    <a:pt x="1863" y="3536"/>
                    <a:pt x="1845" y="3532"/>
                  </a:cubicBezTo>
                  <a:cubicBezTo>
                    <a:pt x="1805" y="3509"/>
                    <a:pt x="1764" y="3487"/>
                    <a:pt x="1728" y="3460"/>
                  </a:cubicBezTo>
                  <a:cubicBezTo>
                    <a:pt x="1647" y="3406"/>
                    <a:pt x="1571" y="3334"/>
                    <a:pt x="1494" y="3275"/>
                  </a:cubicBezTo>
                  <a:lnTo>
                    <a:pt x="1373" y="3177"/>
                  </a:lnTo>
                  <a:cubicBezTo>
                    <a:pt x="1333" y="3145"/>
                    <a:pt x="1297" y="3105"/>
                    <a:pt x="1256" y="3069"/>
                  </a:cubicBezTo>
                  <a:cubicBezTo>
                    <a:pt x="1103" y="2925"/>
                    <a:pt x="946" y="2781"/>
                    <a:pt x="802" y="2628"/>
                  </a:cubicBezTo>
                  <a:cubicBezTo>
                    <a:pt x="725" y="2551"/>
                    <a:pt x="649" y="2475"/>
                    <a:pt x="577" y="2398"/>
                  </a:cubicBezTo>
                  <a:lnTo>
                    <a:pt x="361" y="2164"/>
                  </a:lnTo>
                  <a:lnTo>
                    <a:pt x="302" y="2106"/>
                  </a:lnTo>
                  <a:lnTo>
                    <a:pt x="253" y="2052"/>
                  </a:lnTo>
                  <a:cubicBezTo>
                    <a:pt x="221" y="2011"/>
                    <a:pt x="185" y="1975"/>
                    <a:pt x="158" y="1935"/>
                  </a:cubicBezTo>
                  <a:lnTo>
                    <a:pt x="136" y="1903"/>
                  </a:lnTo>
                  <a:lnTo>
                    <a:pt x="122" y="1885"/>
                  </a:lnTo>
                  <a:cubicBezTo>
                    <a:pt x="122" y="1872"/>
                    <a:pt x="122" y="1858"/>
                    <a:pt x="131" y="1845"/>
                  </a:cubicBezTo>
                  <a:cubicBezTo>
                    <a:pt x="145" y="1800"/>
                    <a:pt x="167" y="1759"/>
                    <a:pt x="194" y="1719"/>
                  </a:cubicBezTo>
                  <a:cubicBezTo>
                    <a:pt x="298" y="1557"/>
                    <a:pt x="410" y="1404"/>
                    <a:pt x="532" y="1256"/>
                  </a:cubicBezTo>
                  <a:cubicBezTo>
                    <a:pt x="644" y="1112"/>
                    <a:pt x="757" y="977"/>
                    <a:pt x="860" y="855"/>
                  </a:cubicBezTo>
                  <a:cubicBezTo>
                    <a:pt x="1279" y="365"/>
                    <a:pt x="1566" y="50"/>
                    <a:pt x="1566" y="50"/>
                  </a:cubicBezTo>
                  <a:lnTo>
                    <a:pt x="1566" y="54"/>
                  </a:lnTo>
                  <a:cubicBezTo>
                    <a:pt x="1584" y="30"/>
                    <a:pt x="1564" y="1"/>
                    <a:pt x="1539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Google Shape;299;p28">
              <a:extLst>
                <a:ext uri="{FF2B5EF4-FFF2-40B4-BE49-F238E27FC236}">
                  <a16:creationId xmlns:a16="http://schemas.microsoft.com/office/drawing/2014/main" id="{FEF6DDA1-2A86-F120-EA85-768D15A20702}"/>
                </a:ext>
              </a:extLst>
            </p:cNvPr>
            <p:cNvSpPr/>
            <p:nvPr/>
          </p:nvSpPr>
          <p:spPr>
            <a:xfrm>
              <a:off x="852000" y="642975"/>
              <a:ext cx="256200" cy="277275"/>
            </a:xfrm>
            <a:custGeom>
              <a:avLst/>
              <a:gdLst/>
              <a:ahLst/>
              <a:cxnLst/>
              <a:rect l="l" t="t" r="r" b="b"/>
              <a:pathLst>
                <a:path w="10248" h="11091" extrusionOk="0">
                  <a:moveTo>
                    <a:pt x="2493" y="756"/>
                  </a:moveTo>
                  <a:cubicBezTo>
                    <a:pt x="2511" y="756"/>
                    <a:pt x="2529" y="756"/>
                    <a:pt x="2546" y="757"/>
                  </a:cubicBezTo>
                  <a:cubicBezTo>
                    <a:pt x="3455" y="779"/>
                    <a:pt x="4899" y="1333"/>
                    <a:pt x="5124" y="2372"/>
                  </a:cubicBezTo>
                  <a:cubicBezTo>
                    <a:pt x="5138" y="2430"/>
                    <a:pt x="4670" y="3087"/>
                    <a:pt x="4404" y="3388"/>
                  </a:cubicBezTo>
                  <a:cubicBezTo>
                    <a:pt x="4323" y="3474"/>
                    <a:pt x="4265" y="3532"/>
                    <a:pt x="4238" y="3532"/>
                  </a:cubicBezTo>
                  <a:cubicBezTo>
                    <a:pt x="4237" y="3532"/>
                    <a:pt x="4236" y="3533"/>
                    <a:pt x="4235" y="3533"/>
                  </a:cubicBezTo>
                  <a:cubicBezTo>
                    <a:pt x="4020" y="3533"/>
                    <a:pt x="2104" y="1898"/>
                    <a:pt x="1710" y="1544"/>
                  </a:cubicBezTo>
                  <a:cubicBezTo>
                    <a:pt x="1530" y="1387"/>
                    <a:pt x="2007" y="824"/>
                    <a:pt x="2137" y="793"/>
                  </a:cubicBezTo>
                  <a:cubicBezTo>
                    <a:pt x="2255" y="769"/>
                    <a:pt x="2373" y="756"/>
                    <a:pt x="2493" y="756"/>
                  </a:cubicBezTo>
                  <a:close/>
                  <a:moveTo>
                    <a:pt x="5872" y="2797"/>
                  </a:moveTo>
                  <a:cubicBezTo>
                    <a:pt x="5878" y="2797"/>
                    <a:pt x="5883" y="2798"/>
                    <a:pt x="5889" y="2799"/>
                  </a:cubicBezTo>
                  <a:cubicBezTo>
                    <a:pt x="5952" y="2813"/>
                    <a:pt x="6015" y="2835"/>
                    <a:pt x="6073" y="2853"/>
                  </a:cubicBezTo>
                  <a:cubicBezTo>
                    <a:pt x="7981" y="3492"/>
                    <a:pt x="8925" y="5795"/>
                    <a:pt x="9011" y="6524"/>
                  </a:cubicBezTo>
                  <a:cubicBezTo>
                    <a:pt x="9047" y="6825"/>
                    <a:pt x="8903" y="7082"/>
                    <a:pt x="8790" y="7235"/>
                  </a:cubicBezTo>
                  <a:cubicBezTo>
                    <a:pt x="8754" y="7289"/>
                    <a:pt x="8709" y="7338"/>
                    <a:pt x="8664" y="7383"/>
                  </a:cubicBezTo>
                  <a:lnTo>
                    <a:pt x="4863" y="4027"/>
                  </a:lnTo>
                  <a:cubicBezTo>
                    <a:pt x="4863" y="4027"/>
                    <a:pt x="5626" y="2797"/>
                    <a:pt x="5872" y="2797"/>
                  </a:cubicBezTo>
                  <a:close/>
                  <a:moveTo>
                    <a:pt x="1836" y="1"/>
                  </a:moveTo>
                  <a:cubicBezTo>
                    <a:pt x="1812" y="1"/>
                    <a:pt x="1788" y="1"/>
                    <a:pt x="1764" y="1"/>
                  </a:cubicBezTo>
                  <a:cubicBezTo>
                    <a:pt x="1368" y="100"/>
                    <a:pt x="0" y="3285"/>
                    <a:pt x="0" y="3285"/>
                  </a:cubicBezTo>
                  <a:lnTo>
                    <a:pt x="8687" y="11090"/>
                  </a:lnTo>
                  <a:cubicBezTo>
                    <a:pt x="8687" y="11090"/>
                    <a:pt x="9542" y="10087"/>
                    <a:pt x="9893" y="8998"/>
                  </a:cubicBezTo>
                  <a:cubicBezTo>
                    <a:pt x="10248" y="7910"/>
                    <a:pt x="9186" y="4167"/>
                    <a:pt x="6802" y="2165"/>
                  </a:cubicBezTo>
                  <a:cubicBezTo>
                    <a:pt x="5236" y="851"/>
                    <a:pt x="3729" y="284"/>
                    <a:pt x="2767" y="82"/>
                  </a:cubicBezTo>
                  <a:cubicBezTo>
                    <a:pt x="2458" y="28"/>
                    <a:pt x="2149" y="1"/>
                    <a:pt x="1836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Google Shape;300;p28">
              <a:extLst>
                <a:ext uri="{FF2B5EF4-FFF2-40B4-BE49-F238E27FC236}">
                  <a16:creationId xmlns:a16="http://schemas.microsoft.com/office/drawing/2014/main" id="{74A224E4-1E2C-3F15-FFC6-0C810FCC2651}"/>
                </a:ext>
              </a:extLst>
            </p:cNvPr>
            <p:cNvSpPr/>
            <p:nvPr/>
          </p:nvSpPr>
          <p:spPr>
            <a:xfrm>
              <a:off x="921150" y="644900"/>
              <a:ext cx="192800" cy="277775"/>
            </a:xfrm>
            <a:custGeom>
              <a:avLst/>
              <a:gdLst/>
              <a:ahLst/>
              <a:cxnLst/>
              <a:rect l="l" t="t" r="r" b="b"/>
              <a:pathLst>
                <a:path w="7712" h="11111" extrusionOk="0">
                  <a:moveTo>
                    <a:pt x="1" y="0"/>
                  </a:moveTo>
                  <a:lnTo>
                    <a:pt x="1" y="0"/>
                  </a:lnTo>
                  <a:cubicBezTo>
                    <a:pt x="963" y="207"/>
                    <a:pt x="2470" y="774"/>
                    <a:pt x="4036" y="2088"/>
                  </a:cubicBezTo>
                  <a:cubicBezTo>
                    <a:pt x="6420" y="4090"/>
                    <a:pt x="7482" y="7833"/>
                    <a:pt x="7127" y="8921"/>
                  </a:cubicBezTo>
                  <a:cubicBezTo>
                    <a:pt x="6776" y="10010"/>
                    <a:pt x="5921" y="11013"/>
                    <a:pt x="5921" y="11013"/>
                  </a:cubicBezTo>
                  <a:cubicBezTo>
                    <a:pt x="5921" y="11013"/>
                    <a:pt x="6040" y="11110"/>
                    <a:pt x="6154" y="11110"/>
                  </a:cubicBezTo>
                  <a:cubicBezTo>
                    <a:pt x="6196" y="11110"/>
                    <a:pt x="6237" y="11097"/>
                    <a:pt x="6272" y="11063"/>
                  </a:cubicBezTo>
                  <a:cubicBezTo>
                    <a:pt x="6407" y="10928"/>
                    <a:pt x="7253" y="9605"/>
                    <a:pt x="7423" y="9029"/>
                  </a:cubicBezTo>
                  <a:cubicBezTo>
                    <a:pt x="7711" y="8058"/>
                    <a:pt x="7100" y="4499"/>
                    <a:pt x="4684" y="2353"/>
                  </a:cubicBezTo>
                  <a:cubicBezTo>
                    <a:pt x="2844" y="716"/>
                    <a:pt x="1062" y="176"/>
                    <a:pt x="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Google Shape;301;p28">
              <a:extLst>
                <a:ext uri="{FF2B5EF4-FFF2-40B4-BE49-F238E27FC236}">
                  <a16:creationId xmlns:a16="http://schemas.microsoft.com/office/drawing/2014/main" id="{F8BC3F6C-446B-6AC5-FC26-546A1B88ECA7}"/>
                </a:ext>
              </a:extLst>
            </p:cNvPr>
            <p:cNvSpPr/>
            <p:nvPr/>
          </p:nvSpPr>
          <p:spPr>
            <a:xfrm>
              <a:off x="973575" y="712875"/>
              <a:ext cx="98200" cy="114700"/>
            </a:xfrm>
            <a:custGeom>
              <a:avLst/>
              <a:gdLst/>
              <a:ahLst/>
              <a:cxnLst/>
              <a:rect l="l" t="t" r="r" b="b"/>
              <a:pathLst>
                <a:path w="3928" h="4588" extrusionOk="0">
                  <a:moveTo>
                    <a:pt x="1009" y="1"/>
                  </a:moveTo>
                  <a:cubicBezTo>
                    <a:pt x="763" y="1"/>
                    <a:pt x="0" y="1231"/>
                    <a:pt x="0" y="1231"/>
                  </a:cubicBezTo>
                  <a:lnTo>
                    <a:pt x="3801" y="4587"/>
                  </a:lnTo>
                  <a:cubicBezTo>
                    <a:pt x="3846" y="4542"/>
                    <a:pt x="3891" y="4493"/>
                    <a:pt x="3927" y="4439"/>
                  </a:cubicBezTo>
                  <a:lnTo>
                    <a:pt x="3891" y="4412"/>
                  </a:lnTo>
                  <a:cubicBezTo>
                    <a:pt x="2983" y="3508"/>
                    <a:pt x="454" y="1299"/>
                    <a:pt x="409" y="1209"/>
                  </a:cubicBezTo>
                  <a:cubicBezTo>
                    <a:pt x="351" y="1087"/>
                    <a:pt x="1201" y="107"/>
                    <a:pt x="1201" y="107"/>
                  </a:cubicBezTo>
                  <a:lnTo>
                    <a:pt x="1215" y="57"/>
                  </a:lnTo>
                  <a:cubicBezTo>
                    <a:pt x="1152" y="39"/>
                    <a:pt x="1089" y="17"/>
                    <a:pt x="1026" y="3"/>
                  </a:cubicBezTo>
                  <a:cubicBezTo>
                    <a:pt x="1020" y="2"/>
                    <a:pt x="1015" y="1"/>
                    <a:pt x="1009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Google Shape;302;p28">
              <a:extLst>
                <a:ext uri="{FF2B5EF4-FFF2-40B4-BE49-F238E27FC236}">
                  <a16:creationId xmlns:a16="http://schemas.microsoft.com/office/drawing/2014/main" id="{D9EBE1A6-69B3-BDAA-7453-5CC20740F9AF}"/>
                </a:ext>
              </a:extLst>
            </p:cNvPr>
            <p:cNvSpPr/>
            <p:nvPr/>
          </p:nvSpPr>
          <p:spPr>
            <a:xfrm>
              <a:off x="890225" y="661850"/>
              <a:ext cx="71900" cy="69450"/>
            </a:xfrm>
            <a:custGeom>
              <a:avLst/>
              <a:gdLst/>
              <a:ahLst/>
              <a:cxnLst/>
              <a:rect l="l" t="t" r="r" b="b"/>
              <a:pathLst>
                <a:path w="2876" h="2778" extrusionOk="0">
                  <a:moveTo>
                    <a:pt x="951" y="1"/>
                  </a:moveTo>
                  <a:cubicBezTo>
                    <a:pt x="835" y="1"/>
                    <a:pt x="722" y="11"/>
                    <a:pt x="608" y="38"/>
                  </a:cubicBezTo>
                  <a:cubicBezTo>
                    <a:pt x="478" y="69"/>
                    <a:pt x="1" y="632"/>
                    <a:pt x="181" y="789"/>
                  </a:cubicBezTo>
                  <a:cubicBezTo>
                    <a:pt x="570" y="1139"/>
                    <a:pt x="2486" y="2778"/>
                    <a:pt x="2706" y="2778"/>
                  </a:cubicBezTo>
                  <a:cubicBezTo>
                    <a:pt x="2707" y="2778"/>
                    <a:pt x="2708" y="2777"/>
                    <a:pt x="2709" y="2777"/>
                  </a:cubicBezTo>
                  <a:cubicBezTo>
                    <a:pt x="2736" y="2773"/>
                    <a:pt x="2794" y="2719"/>
                    <a:pt x="2875" y="2629"/>
                  </a:cubicBezTo>
                  <a:lnTo>
                    <a:pt x="2857" y="2615"/>
                  </a:lnTo>
                  <a:cubicBezTo>
                    <a:pt x="2416" y="2350"/>
                    <a:pt x="487" y="704"/>
                    <a:pt x="487" y="704"/>
                  </a:cubicBezTo>
                  <a:cubicBezTo>
                    <a:pt x="576" y="362"/>
                    <a:pt x="1017" y="11"/>
                    <a:pt x="1017" y="11"/>
                  </a:cubicBezTo>
                  <a:lnTo>
                    <a:pt x="1017" y="2"/>
                  </a:lnTo>
                  <a:cubicBezTo>
                    <a:pt x="995" y="1"/>
                    <a:pt x="973" y="1"/>
                    <a:pt x="951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Google Shape;303;p28">
              <a:extLst>
                <a:ext uri="{FF2B5EF4-FFF2-40B4-BE49-F238E27FC236}">
                  <a16:creationId xmlns:a16="http://schemas.microsoft.com/office/drawing/2014/main" id="{8E412971-E6D5-4261-5F08-34ED588990F1}"/>
                </a:ext>
              </a:extLst>
            </p:cNvPr>
            <p:cNvSpPr/>
            <p:nvPr/>
          </p:nvSpPr>
          <p:spPr>
            <a:xfrm>
              <a:off x="1176800" y="820000"/>
              <a:ext cx="309750" cy="154350"/>
            </a:xfrm>
            <a:custGeom>
              <a:avLst/>
              <a:gdLst/>
              <a:ahLst/>
              <a:cxnLst/>
              <a:rect l="l" t="t" r="r" b="b"/>
              <a:pathLst>
                <a:path w="12390" h="6174" extrusionOk="0">
                  <a:moveTo>
                    <a:pt x="2787" y="587"/>
                  </a:moveTo>
                  <a:cubicBezTo>
                    <a:pt x="3088" y="587"/>
                    <a:pt x="3412" y="593"/>
                    <a:pt x="3743" y="604"/>
                  </a:cubicBezTo>
                  <a:lnTo>
                    <a:pt x="3761" y="649"/>
                  </a:lnTo>
                  <a:lnTo>
                    <a:pt x="3617" y="2345"/>
                  </a:lnTo>
                  <a:lnTo>
                    <a:pt x="3567" y="2340"/>
                  </a:lnTo>
                  <a:cubicBezTo>
                    <a:pt x="2119" y="2156"/>
                    <a:pt x="1044" y="2003"/>
                    <a:pt x="1017" y="1980"/>
                  </a:cubicBezTo>
                  <a:cubicBezTo>
                    <a:pt x="927" y="1917"/>
                    <a:pt x="1012" y="784"/>
                    <a:pt x="1260" y="703"/>
                  </a:cubicBezTo>
                  <a:cubicBezTo>
                    <a:pt x="1491" y="620"/>
                    <a:pt x="2073" y="587"/>
                    <a:pt x="2787" y="587"/>
                  </a:cubicBezTo>
                  <a:close/>
                  <a:moveTo>
                    <a:pt x="4296" y="626"/>
                  </a:moveTo>
                  <a:cubicBezTo>
                    <a:pt x="4944" y="658"/>
                    <a:pt x="5583" y="712"/>
                    <a:pt x="6091" y="766"/>
                  </a:cubicBezTo>
                  <a:cubicBezTo>
                    <a:pt x="6842" y="851"/>
                    <a:pt x="7544" y="941"/>
                    <a:pt x="8174" y="1027"/>
                  </a:cubicBezTo>
                  <a:lnTo>
                    <a:pt x="8174" y="1031"/>
                  </a:lnTo>
                  <a:lnTo>
                    <a:pt x="8008" y="2889"/>
                  </a:lnTo>
                  <a:lnTo>
                    <a:pt x="7999" y="2884"/>
                  </a:lnTo>
                  <a:cubicBezTo>
                    <a:pt x="6752" y="2740"/>
                    <a:pt x="5358" y="2570"/>
                    <a:pt x="4143" y="2412"/>
                  </a:cubicBezTo>
                  <a:lnTo>
                    <a:pt x="4148" y="2358"/>
                  </a:lnTo>
                  <a:lnTo>
                    <a:pt x="4296" y="649"/>
                  </a:lnTo>
                  <a:lnTo>
                    <a:pt x="4296" y="626"/>
                  </a:lnTo>
                  <a:close/>
                  <a:moveTo>
                    <a:pt x="8745" y="1107"/>
                  </a:moveTo>
                  <a:cubicBezTo>
                    <a:pt x="10149" y="1310"/>
                    <a:pt x="11125" y="1499"/>
                    <a:pt x="11418" y="1652"/>
                  </a:cubicBezTo>
                  <a:cubicBezTo>
                    <a:pt x="11611" y="1751"/>
                    <a:pt x="11728" y="3051"/>
                    <a:pt x="11463" y="3195"/>
                  </a:cubicBezTo>
                  <a:cubicBezTo>
                    <a:pt x="11448" y="3204"/>
                    <a:pt x="11403" y="3208"/>
                    <a:pt x="11330" y="3208"/>
                  </a:cubicBezTo>
                  <a:cubicBezTo>
                    <a:pt x="10958" y="3208"/>
                    <a:pt x="9867" y="3098"/>
                    <a:pt x="8529" y="2947"/>
                  </a:cubicBezTo>
                  <a:lnTo>
                    <a:pt x="8534" y="2916"/>
                  </a:lnTo>
                  <a:lnTo>
                    <a:pt x="8705" y="1121"/>
                  </a:lnTo>
                  <a:lnTo>
                    <a:pt x="8745" y="1107"/>
                  </a:lnTo>
                  <a:close/>
                  <a:moveTo>
                    <a:pt x="3604" y="2996"/>
                  </a:moveTo>
                  <a:cubicBezTo>
                    <a:pt x="4767" y="2996"/>
                    <a:pt x="8628" y="3380"/>
                    <a:pt x="8916" y="3712"/>
                  </a:cubicBezTo>
                  <a:cubicBezTo>
                    <a:pt x="9123" y="3946"/>
                    <a:pt x="9006" y="4981"/>
                    <a:pt x="9006" y="4981"/>
                  </a:cubicBezTo>
                  <a:lnTo>
                    <a:pt x="3014" y="4257"/>
                  </a:lnTo>
                  <a:cubicBezTo>
                    <a:pt x="3014" y="4257"/>
                    <a:pt x="3068" y="3109"/>
                    <a:pt x="3293" y="3019"/>
                  </a:cubicBezTo>
                  <a:cubicBezTo>
                    <a:pt x="3334" y="3004"/>
                    <a:pt x="3443" y="2996"/>
                    <a:pt x="3604" y="2996"/>
                  </a:cubicBezTo>
                  <a:close/>
                  <a:moveTo>
                    <a:pt x="3006" y="1"/>
                  </a:moveTo>
                  <a:cubicBezTo>
                    <a:pt x="1966" y="1"/>
                    <a:pt x="1115" y="67"/>
                    <a:pt x="787" y="208"/>
                  </a:cubicBezTo>
                  <a:cubicBezTo>
                    <a:pt x="167" y="473"/>
                    <a:pt x="0" y="4302"/>
                    <a:pt x="0" y="4302"/>
                  </a:cubicBezTo>
                  <a:cubicBezTo>
                    <a:pt x="5048" y="5107"/>
                    <a:pt x="10554" y="5971"/>
                    <a:pt x="11759" y="6173"/>
                  </a:cubicBezTo>
                  <a:cubicBezTo>
                    <a:pt x="11762" y="6173"/>
                    <a:pt x="11764" y="6173"/>
                    <a:pt x="11767" y="6173"/>
                  </a:cubicBezTo>
                  <a:cubicBezTo>
                    <a:pt x="11858" y="6173"/>
                    <a:pt x="12016" y="5935"/>
                    <a:pt x="12016" y="5935"/>
                  </a:cubicBezTo>
                  <a:cubicBezTo>
                    <a:pt x="12016" y="5935"/>
                    <a:pt x="12389" y="1827"/>
                    <a:pt x="12097" y="1386"/>
                  </a:cubicBezTo>
                  <a:cubicBezTo>
                    <a:pt x="11804" y="946"/>
                    <a:pt x="8880" y="437"/>
                    <a:pt x="5970" y="149"/>
                  </a:cubicBezTo>
                  <a:cubicBezTo>
                    <a:pt x="4989" y="52"/>
                    <a:pt x="3924" y="1"/>
                    <a:pt x="3006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Google Shape;304;p28">
              <a:extLst>
                <a:ext uri="{FF2B5EF4-FFF2-40B4-BE49-F238E27FC236}">
                  <a16:creationId xmlns:a16="http://schemas.microsoft.com/office/drawing/2014/main" id="{C85B6C66-4CD6-FB45-A472-467859ED0381}"/>
                </a:ext>
              </a:extLst>
            </p:cNvPr>
            <p:cNvSpPr/>
            <p:nvPr/>
          </p:nvSpPr>
          <p:spPr>
            <a:xfrm>
              <a:off x="1170950" y="823700"/>
              <a:ext cx="309750" cy="150625"/>
            </a:xfrm>
            <a:custGeom>
              <a:avLst/>
              <a:gdLst/>
              <a:ahLst/>
              <a:cxnLst/>
              <a:rect l="l" t="t" r="r" b="b"/>
              <a:pathLst>
                <a:path w="12390" h="6025" extrusionOk="0">
                  <a:moveTo>
                    <a:pt x="2778" y="587"/>
                  </a:moveTo>
                  <a:cubicBezTo>
                    <a:pt x="3081" y="587"/>
                    <a:pt x="3409" y="593"/>
                    <a:pt x="3743" y="604"/>
                  </a:cubicBezTo>
                  <a:lnTo>
                    <a:pt x="3761" y="649"/>
                  </a:lnTo>
                  <a:lnTo>
                    <a:pt x="3617" y="2345"/>
                  </a:lnTo>
                  <a:lnTo>
                    <a:pt x="3568" y="2341"/>
                  </a:lnTo>
                  <a:cubicBezTo>
                    <a:pt x="2119" y="2152"/>
                    <a:pt x="1044" y="2003"/>
                    <a:pt x="1017" y="1981"/>
                  </a:cubicBezTo>
                  <a:cubicBezTo>
                    <a:pt x="927" y="1913"/>
                    <a:pt x="1012" y="784"/>
                    <a:pt x="1260" y="699"/>
                  </a:cubicBezTo>
                  <a:cubicBezTo>
                    <a:pt x="1490" y="620"/>
                    <a:pt x="2068" y="587"/>
                    <a:pt x="2778" y="587"/>
                  </a:cubicBezTo>
                  <a:close/>
                  <a:moveTo>
                    <a:pt x="4296" y="627"/>
                  </a:moveTo>
                  <a:cubicBezTo>
                    <a:pt x="4944" y="658"/>
                    <a:pt x="5583" y="708"/>
                    <a:pt x="6091" y="766"/>
                  </a:cubicBezTo>
                  <a:cubicBezTo>
                    <a:pt x="6843" y="852"/>
                    <a:pt x="7544" y="937"/>
                    <a:pt x="8174" y="1022"/>
                  </a:cubicBezTo>
                  <a:lnTo>
                    <a:pt x="8174" y="1031"/>
                  </a:lnTo>
                  <a:lnTo>
                    <a:pt x="8008" y="2885"/>
                  </a:lnTo>
                  <a:lnTo>
                    <a:pt x="7999" y="2885"/>
                  </a:lnTo>
                  <a:cubicBezTo>
                    <a:pt x="6753" y="2741"/>
                    <a:pt x="5358" y="2566"/>
                    <a:pt x="4143" y="2413"/>
                  </a:cubicBezTo>
                  <a:lnTo>
                    <a:pt x="4148" y="2354"/>
                  </a:lnTo>
                  <a:lnTo>
                    <a:pt x="4296" y="649"/>
                  </a:lnTo>
                  <a:lnTo>
                    <a:pt x="4296" y="627"/>
                  </a:lnTo>
                  <a:close/>
                  <a:moveTo>
                    <a:pt x="8745" y="1103"/>
                  </a:moveTo>
                  <a:cubicBezTo>
                    <a:pt x="10149" y="1306"/>
                    <a:pt x="11125" y="1499"/>
                    <a:pt x="11418" y="1652"/>
                  </a:cubicBezTo>
                  <a:cubicBezTo>
                    <a:pt x="11611" y="1747"/>
                    <a:pt x="11728" y="3047"/>
                    <a:pt x="11463" y="3195"/>
                  </a:cubicBezTo>
                  <a:cubicBezTo>
                    <a:pt x="11449" y="3203"/>
                    <a:pt x="11406" y="3207"/>
                    <a:pt x="11339" y="3207"/>
                  </a:cubicBezTo>
                  <a:cubicBezTo>
                    <a:pt x="10976" y="3207"/>
                    <a:pt x="9881" y="3100"/>
                    <a:pt x="8529" y="2948"/>
                  </a:cubicBezTo>
                  <a:lnTo>
                    <a:pt x="8534" y="2916"/>
                  </a:lnTo>
                  <a:lnTo>
                    <a:pt x="8705" y="1121"/>
                  </a:lnTo>
                  <a:lnTo>
                    <a:pt x="8745" y="1103"/>
                  </a:lnTo>
                  <a:close/>
                  <a:moveTo>
                    <a:pt x="3614" y="2995"/>
                  </a:moveTo>
                  <a:cubicBezTo>
                    <a:pt x="4789" y="2995"/>
                    <a:pt x="8629" y="3382"/>
                    <a:pt x="8916" y="3713"/>
                  </a:cubicBezTo>
                  <a:cubicBezTo>
                    <a:pt x="9123" y="3947"/>
                    <a:pt x="9006" y="4977"/>
                    <a:pt x="9006" y="4977"/>
                  </a:cubicBezTo>
                  <a:lnTo>
                    <a:pt x="3014" y="4257"/>
                  </a:lnTo>
                  <a:cubicBezTo>
                    <a:pt x="3014" y="4257"/>
                    <a:pt x="3068" y="3110"/>
                    <a:pt x="3293" y="3020"/>
                  </a:cubicBezTo>
                  <a:cubicBezTo>
                    <a:pt x="3335" y="3003"/>
                    <a:pt x="3448" y="2995"/>
                    <a:pt x="3614" y="2995"/>
                  </a:cubicBezTo>
                  <a:close/>
                  <a:moveTo>
                    <a:pt x="3022" y="0"/>
                  </a:moveTo>
                  <a:cubicBezTo>
                    <a:pt x="1975" y="0"/>
                    <a:pt x="1116" y="67"/>
                    <a:pt x="787" y="208"/>
                  </a:cubicBezTo>
                  <a:cubicBezTo>
                    <a:pt x="167" y="474"/>
                    <a:pt x="0" y="4302"/>
                    <a:pt x="0" y="4302"/>
                  </a:cubicBezTo>
                  <a:cubicBezTo>
                    <a:pt x="5713" y="5215"/>
                    <a:pt x="11993" y="6025"/>
                    <a:pt x="11993" y="6025"/>
                  </a:cubicBezTo>
                  <a:cubicBezTo>
                    <a:pt x="11993" y="6025"/>
                    <a:pt x="12389" y="1828"/>
                    <a:pt x="12097" y="1387"/>
                  </a:cubicBezTo>
                  <a:cubicBezTo>
                    <a:pt x="11800" y="942"/>
                    <a:pt x="8880" y="433"/>
                    <a:pt x="5970" y="145"/>
                  </a:cubicBezTo>
                  <a:cubicBezTo>
                    <a:pt x="4995" y="51"/>
                    <a:pt x="3936" y="0"/>
                    <a:pt x="3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Google Shape;305;p28">
              <a:extLst>
                <a:ext uri="{FF2B5EF4-FFF2-40B4-BE49-F238E27FC236}">
                  <a16:creationId xmlns:a16="http://schemas.microsoft.com/office/drawing/2014/main" id="{B6735FEB-54BF-92C4-62D1-E8CC7ACADCE0}"/>
                </a:ext>
              </a:extLst>
            </p:cNvPr>
            <p:cNvSpPr/>
            <p:nvPr/>
          </p:nvSpPr>
          <p:spPr>
            <a:xfrm>
              <a:off x="1074675" y="626575"/>
              <a:ext cx="24775" cy="7725"/>
            </a:xfrm>
            <a:custGeom>
              <a:avLst/>
              <a:gdLst/>
              <a:ahLst/>
              <a:cxnLst/>
              <a:rect l="l" t="t" r="r" b="b"/>
              <a:pathLst>
                <a:path w="991" h="309" extrusionOk="0">
                  <a:moveTo>
                    <a:pt x="751" y="0"/>
                  </a:moveTo>
                  <a:cubicBezTo>
                    <a:pt x="704" y="0"/>
                    <a:pt x="657" y="6"/>
                    <a:pt x="617" y="14"/>
                  </a:cubicBezTo>
                  <a:cubicBezTo>
                    <a:pt x="446" y="50"/>
                    <a:pt x="275" y="104"/>
                    <a:pt x="113" y="180"/>
                  </a:cubicBezTo>
                  <a:cubicBezTo>
                    <a:pt x="59" y="207"/>
                    <a:pt x="0" y="248"/>
                    <a:pt x="0" y="306"/>
                  </a:cubicBezTo>
                  <a:cubicBezTo>
                    <a:pt x="15" y="308"/>
                    <a:pt x="29" y="309"/>
                    <a:pt x="43" y="309"/>
                  </a:cubicBezTo>
                  <a:cubicBezTo>
                    <a:pt x="162" y="309"/>
                    <a:pt x="275" y="246"/>
                    <a:pt x="387" y="198"/>
                  </a:cubicBezTo>
                  <a:cubicBezTo>
                    <a:pt x="571" y="126"/>
                    <a:pt x="763" y="85"/>
                    <a:pt x="959" y="85"/>
                  </a:cubicBezTo>
                  <a:cubicBezTo>
                    <a:pt x="969" y="85"/>
                    <a:pt x="980" y="85"/>
                    <a:pt x="990" y="86"/>
                  </a:cubicBezTo>
                  <a:cubicBezTo>
                    <a:pt x="934" y="21"/>
                    <a:pt x="841" y="0"/>
                    <a:pt x="751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>
            <a:spLocks noGrp="1"/>
          </p:cNvSpPr>
          <p:nvPr>
            <p:ph type="subTitle" idx="1"/>
          </p:nvPr>
        </p:nvSpPr>
        <p:spPr>
          <a:xfrm>
            <a:off x="205740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TOPIC OVERVIEW</a:t>
            </a:r>
          </a:p>
        </p:txBody>
      </p:sp>
      <p:sp>
        <p:nvSpPr>
          <p:cNvPr id="426" name="Google Shape;426;p35"/>
          <p:cNvSpPr txBox="1">
            <a:spLocks noGrp="1"/>
          </p:cNvSpPr>
          <p:nvPr>
            <p:ph type="subTitle" idx="3"/>
          </p:nvPr>
        </p:nvSpPr>
        <p:spPr>
          <a:xfrm>
            <a:off x="5962650" y="1684071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</a:t>
            </a:r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7"/>
          </p:nvPr>
        </p:nvSpPr>
        <p:spPr>
          <a:xfrm>
            <a:off x="5962650" y="362339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5"/>
          </p:nvPr>
        </p:nvSpPr>
        <p:spPr>
          <a:xfrm>
            <a:off x="2066044" y="3886492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BUILD AN APPLICATION AND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32" name="Google Shape;432;p35"/>
          <p:cNvSpPr txBox="1">
            <a:spLocks noGrp="1"/>
          </p:cNvSpPr>
          <p:nvPr>
            <p:ph type="title" idx="9"/>
          </p:nvPr>
        </p:nvSpPr>
        <p:spPr>
          <a:xfrm>
            <a:off x="205740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3" name="Google Shape;433;p35"/>
          <p:cNvSpPr txBox="1">
            <a:spLocks noGrp="1"/>
          </p:cNvSpPr>
          <p:nvPr>
            <p:ph type="title" idx="13"/>
          </p:nvPr>
        </p:nvSpPr>
        <p:spPr>
          <a:xfrm>
            <a:off x="596265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4" name="Google Shape;434;p35"/>
          <p:cNvSpPr txBox="1">
            <a:spLocks noGrp="1"/>
          </p:cNvSpPr>
          <p:nvPr>
            <p:ph type="title" idx="14"/>
          </p:nvPr>
        </p:nvSpPr>
        <p:spPr>
          <a:xfrm>
            <a:off x="205740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35" name="Google Shape;435;p35"/>
          <p:cNvSpPr txBox="1">
            <a:spLocks noGrp="1"/>
          </p:cNvSpPr>
          <p:nvPr>
            <p:ph type="title" idx="15"/>
          </p:nvPr>
        </p:nvSpPr>
        <p:spPr>
          <a:xfrm>
            <a:off x="596265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6" name="Google Shape;436;p35"/>
          <p:cNvGrpSpPr/>
          <p:nvPr/>
        </p:nvGrpSpPr>
        <p:grpSpPr>
          <a:xfrm>
            <a:off x="4648200" y="1333322"/>
            <a:ext cx="1261398" cy="876656"/>
            <a:chOff x="4648200" y="1333322"/>
            <a:chExt cx="1261398" cy="876656"/>
          </a:xfrm>
        </p:grpSpPr>
        <p:sp>
          <p:nvSpPr>
            <p:cNvPr id="437" name="Google Shape;437;p35" descr="Slidesgo" title="Background"/>
            <p:cNvSpPr/>
            <p:nvPr/>
          </p:nvSpPr>
          <p:spPr>
            <a:xfrm flipH="1">
              <a:off x="4648200" y="1333322"/>
              <a:ext cx="1261398" cy="876656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35"/>
            <p:cNvGrpSpPr/>
            <p:nvPr/>
          </p:nvGrpSpPr>
          <p:grpSpPr>
            <a:xfrm>
              <a:off x="5105516" y="1355612"/>
              <a:ext cx="529532" cy="832076"/>
              <a:chOff x="5050925" y="1555925"/>
              <a:chExt cx="511675" cy="806275"/>
            </a:xfrm>
          </p:grpSpPr>
          <p:sp>
            <p:nvSpPr>
              <p:cNvPr id="439" name="Google Shape;439;p35"/>
              <p:cNvSpPr/>
              <p:nvPr/>
            </p:nvSpPr>
            <p:spPr>
              <a:xfrm>
                <a:off x="5102150" y="1695425"/>
                <a:ext cx="80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5222" extrusionOk="0">
                    <a:moveTo>
                      <a:pt x="2414" y="1"/>
                    </a:moveTo>
                    <a:cubicBezTo>
                      <a:pt x="2320" y="1"/>
                      <a:pt x="2218" y="21"/>
                      <a:pt x="2109" y="67"/>
                    </a:cubicBezTo>
                    <a:cubicBezTo>
                      <a:pt x="497" y="811"/>
                      <a:pt x="0" y="2607"/>
                      <a:pt x="0" y="4284"/>
                    </a:cubicBezTo>
                    <a:cubicBezTo>
                      <a:pt x="0" y="4841"/>
                      <a:pt x="537" y="5221"/>
                      <a:pt x="1019" y="5221"/>
                    </a:cubicBezTo>
                    <a:cubicBezTo>
                      <a:pt x="1341" y="5221"/>
                      <a:pt x="1638" y="5053"/>
                      <a:pt x="1737" y="4656"/>
                    </a:cubicBezTo>
                    <a:cubicBezTo>
                      <a:pt x="1985" y="3475"/>
                      <a:pt x="1985" y="2051"/>
                      <a:pt x="2853" y="1119"/>
                    </a:cubicBezTo>
                    <a:cubicBezTo>
                      <a:pt x="3222" y="695"/>
                      <a:pt x="2961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5117650" y="1880050"/>
                <a:ext cx="558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613" extrusionOk="0">
                    <a:moveTo>
                      <a:pt x="1176" y="0"/>
                    </a:moveTo>
                    <a:cubicBezTo>
                      <a:pt x="125" y="0"/>
                      <a:pt x="1" y="1613"/>
                      <a:pt x="1052" y="1613"/>
                    </a:cubicBezTo>
                    <a:cubicBezTo>
                      <a:pt x="2109" y="1613"/>
                      <a:pt x="2233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5050925" y="1555925"/>
                <a:ext cx="511675" cy="607825"/>
              </a:xfrm>
              <a:custGeom>
                <a:avLst/>
                <a:gdLst/>
                <a:ahLst/>
                <a:cxnLst/>
                <a:rect l="l" t="t" r="r" b="b"/>
                <a:pathLst>
                  <a:path w="20467" h="24313" extrusionOk="0">
                    <a:moveTo>
                      <a:pt x="4463" y="5581"/>
                    </a:moveTo>
                    <a:cubicBezTo>
                      <a:pt x="5010" y="5581"/>
                      <a:pt x="5271" y="6275"/>
                      <a:pt x="4902" y="6699"/>
                    </a:cubicBezTo>
                    <a:cubicBezTo>
                      <a:pt x="4034" y="7631"/>
                      <a:pt x="4034" y="9055"/>
                      <a:pt x="3786" y="10236"/>
                    </a:cubicBezTo>
                    <a:cubicBezTo>
                      <a:pt x="3687" y="10633"/>
                      <a:pt x="3390" y="10801"/>
                      <a:pt x="3068" y="10801"/>
                    </a:cubicBezTo>
                    <a:cubicBezTo>
                      <a:pt x="2586" y="10801"/>
                      <a:pt x="2049" y="10421"/>
                      <a:pt x="2049" y="9864"/>
                    </a:cubicBezTo>
                    <a:cubicBezTo>
                      <a:pt x="2049" y="8187"/>
                      <a:pt x="2546" y="6391"/>
                      <a:pt x="4158" y="5647"/>
                    </a:cubicBezTo>
                    <a:cubicBezTo>
                      <a:pt x="4267" y="5601"/>
                      <a:pt x="4369" y="5581"/>
                      <a:pt x="4463" y="5581"/>
                    </a:cubicBezTo>
                    <a:close/>
                    <a:moveTo>
                      <a:pt x="3845" y="12965"/>
                    </a:moveTo>
                    <a:cubicBezTo>
                      <a:pt x="4902" y="12965"/>
                      <a:pt x="4778" y="14578"/>
                      <a:pt x="3721" y="14578"/>
                    </a:cubicBezTo>
                    <a:cubicBezTo>
                      <a:pt x="2670" y="14578"/>
                      <a:pt x="2794" y="12965"/>
                      <a:pt x="3845" y="12965"/>
                    </a:cubicBezTo>
                    <a:close/>
                    <a:moveTo>
                      <a:pt x="10236" y="1"/>
                    </a:moveTo>
                    <a:cubicBezTo>
                      <a:pt x="4530" y="1"/>
                      <a:pt x="0" y="4590"/>
                      <a:pt x="0" y="10236"/>
                    </a:cubicBezTo>
                    <a:cubicBezTo>
                      <a:pt x="0" y="17490"/>
                      <a:pt x="6078" y="19539"/>
                      <a:pt x="6078" y="22452"/>
                    </a:cubicBezTo>
                    <a:cubicBezTo>
                      <a:pt x="6078" y="23136"/>
                      <a:pt x="6202" y="23692"/>
                      <a:pt x="6326" y="24129"/>
                    </a:cubicBezTo>
                    <a:cubicBezTo>
                      <a:pt x="6574" y="24005"/>
                      <a:pt x="6822" y="23940"/>
                      <a:pt x="7070" y="23940"/>
                    </a:cubicBezTo>
                    <a:lnTo>
                      <a:pt x="9368" y="23940"/>
                    </a:lnTo>
                    <a:lnTo>
                      <a:pt x="9368" y="15570"/>
                    </a:lnTo>
                    <a:cubicBezTo>
                      <a:pt x="9368" y="15570"/>
                      <a:pt x="8063" y="14885"/>
                      <a:pt x="7815" y="13461"/>
                    </a:cubicBezTo>
                    <a:cubicBezTo>
                      <a:pt x="7567" y="12097"/>
                      <a:pt x="6391" y="9800"/>
                      <a:pt x="6391" y="9800"/>
                    </a:cubicBezTo>
                    <a:lnTo>
                      <a:pt x="6391" y="9800"/>
                    </a:lnTo>
                    <a:cubicBezTo>
                      <a:pt x="10236" y="11849"/>
                      <a:pt x="10360" y="13893"/>
                      <a:pt x="10360" y="13893"/>
                    </a:cubicBezTo>
                    <a:cubicBezTo>
                      <a:pt x="10916" y="9676"/>
                      <a:pt x="14885" y="7319"/>
                      <a:pt x="14885" y="7319"/>
                    </a:cubicBezTo>
                    <a:lnTo>
                      <a:pt x="14885" y="7319"/>
                    </a:lnTo>
                    <a:cubicBezTo>
                      <a:pt x="14081" y="13893"/>
                      <a:pt x="11536" y="13213"/>
                      <a:pt x="10792" y="15570"/>
                    </a:cubicBezTo>
                    <a:lnTo>
                      <a:pt x="10792" y="23940"/>
                    </a:lnTo>
                    <a:lnTo>
                      <a:pt x="13148" y="23940"/>
                    </a:lnTo>
                    <a:cubicBezTo>
                      <a:pt x="13461" y="23940"/>
                      <a:pt x="13769" y="24064"/>
                      <a:pt x="14017" y="24312"/>
                    </a:cubicBezTo>
                    <a:cubicBezTo>
                      <a:pt x="14205" y="23816"/>
                      <a:pt x="14329" y="23196"/>
                      <a:pt x="14329" y="22452"/>
                    </a:cubicBezTo>
                    <a:cubicBezTo>
                      <a:pt x="14329" y="19415"/>
                      <a:pt x="20467" y="17306"/>
                      <a:pt x="20467" y="10236"/>
                    </a:cubicBezTo>
                    <a:cubicBezTo>
                      <a:pt x="20467" y="4590"/>
                      <a:pt x="15877" y="1"/>
                      <a:pt x="10236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5232375" y="2304875"/>
                <a:ext cx="1472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2293" extrusionOk="0">
                    <a:moveTo>
                      <a:pt x="1" y="0"/>
                    </a:moveTo>
                    <a:cubicBezTo>
                      <a:pt x="373" y="1300"/>
                      <a:pt x="1549" y="2293"/>
                      <a:pt x="2978" y="2293"/>
                    </a:cubicBezTo>
                    <a:cubicBezTo>
                      <a:pt x="4342" y="2293"/>
                      <a:pt x="5518" y="1300"/>
                      <a:pt x="58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5196675" y="2207125"/>
                <a:ext cx="21870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2174" extrusionOk="0">
                    <a:moveTo>
                      <a:pt x="1240" y="1"/>
                    </a:moveTo>
                    <a:cubicBezTo>
                      <a:pt x="992" y="1"/>
                      <a:pt x="809" y="65"/>
                      <a:pt x="620" y="189"/>
                    </a:cubicBezTo>
                    <a:cubicBezTo>
                      <a:pt x="248" y="373"/>
                      <a:pt x="0" y="745"/>
                      <a:pt x="0" y="1057"/>
                    </a:cubicBezTo>
                    <a:cubicBezTo>
                      <a:pt x="0" y="1554"/>
                      <a:pt x="561" y="2174"/>
                      <a:pt x="1240" y="2174"/>
                    </a:cubicBezTo>
                    <a:lnTo>
                      <a:pt x="7507" y="2174"/>
                    </a:lnTo>
                    <a:cubicBezTo>
                      <a:pt x="8187" y="2174"/>
                      <a:pt x="8747" y="1554"/>
                      <a:pt x="8747" y="1057"/>
                    </a:cubicBezTo>
                    <a:cubicBezTo>
                      <a:pt x="8747" y="745"/>
                      <a:pt x="8435" y="313"/>
                      <a:pt x="8003" y="125"/>
                    </a:cubicBezTo>
                    <a:cubicBezTo>
                      <a:pt x="7939" y="65"/>
                      <a:pt x="7879" y="65"/>
                      <a:pt x="7814" y="65"/>
                    </a:cubicBezTo>
                    <a:cubicBezTo>
                      <a:pt x="7690" y="1"/>
                      <a:pt x="7631" y="1"/>
                      <a:pt x="75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5384325" y="2207125"/>
                <a:ext cx="77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6" extrusionOk="0">
                    <a:moveTo>
                      <a:pt x="308" y="65"/>
                    </a:moveTo>
                    <a:cubicBezTo>
                      <a:pt x="184" y="1"/>
                      <a:pt x="125" y="1"/>
                      <a:pt x="1" y="1"/>
                    </a:cubicBezTo>
                    <a:cubicBezTo>
                      <a:pt x="125" y="1"/>
                      <a:pt x="184" y="1"/>
                      <a:pt x="308" y="65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5212175" y="2207125"/>
                <a:ext cx="155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0" extrusionOk="0">
                    <a:moveTo>
                      <a:pt x="620" y="1"/>
                    </a:moveTo>
                    <a:cubicBezTo>
                      <a:pt x="372" y="1"/>
                      <a:pt x="189" y="65"/>
                      <a:pt x="0" y="189"/>
                    </a:cubicBezTo>
                    <a:lnTo>
                      <a:pt x="0" y="189"/>
                    </a:lnTo>
                    <a:cubicBezTo>
                      <a:pt x="189" y="65"/>
                      <a:pt x="372" y="1"/>
                      <a:pt x="620" y="1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5392025" y="2208750"/>
                <a:ext cx="475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60" extrusionOk="0">
                    <a:moveTo>
                      <a:pt x="189" y="60"/>
                    </a:moveTo>
                    <a:cubicBezTo>
                      <a:pt x="125" y="0"/>
                      <a:pt x="65" y="0"/>
                      <a:pt x="0" y="0"/>
                    </a:cubicBezTo>
                    <a:cubicBezTo>
                      <a:pt x="65" y="0"/>
                      <a:pt x="125" y="0"/>
                      <a:pt x="189" y="60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5196675" y="1738875"/>
                <a:ext cx="226375" cy="473000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8920" extrusionOk="0">
                    <a:moveTo>
                      <a:pt x="9055" y="1"/>
                    </a:moveTo>
                    <a:cubicBezTo>
                      <a:pt x="9055" y="1"/>
                      <a:pt x="5086" y="2358"/>
                      <a:pt x="4530" y="6575"/>
                    </a:cubicBezTo>
                    <a:cubicBezTo>
                      <a:pt x="4530" y="6575"/>
                      <a:pt x="4406" y="4531"/>
                      <a:pt x="561" y="2482"/>
                    </a:cubicBezTo>
                    <a:lnTo>
                      <a:pt x="561" y="2482"/>
                    </a:lnTo>
                    <a:cubicBezTo>
                      <a:pt x="561" y="2482"/>
                      <a:pt x="1737" y="4779"/>
                      <a:pt x="1985" y="6143"/>
                    </a:cubicBezTo>
                    <a:cubicBezTo>
                      <a:pt x="2233" y="7567"/>
                      <a:pt x="3538" y="8252"/>
                      <a:pt x="3538" y="8252"/>
                    </a:cubicBezTo>
                    <a:lnTo>
                      <a:pt x="3538" y="16622"/>
                    </a:lnTo>
                    <a:lnTo>
                      <a:pt x="1240" y="16622"/>
                    </a:lnTo>
                    <a:cubicBezTo>
                      <a:pt x="992" y="16622"/>
                      <a:pt x="744" y="16687"/>
                      <a:pt x="496" y="16811"/>
                    </a:cubicBezTo>
                    <a:cubicBezTo>
                      <a:pt x="189" y="17059"/>
                      <a:pt x="0" y="17431"/>
                      <a:pt x="0" y="17862"/>
                    </a:cubicBezTo>
                    <a:cubicBezTo>
                      <a:pt x="0" y="18299"/>
                      <a:pt x="248" y="18731"/>
                      <a:pt x="620" y="18919"/>
                    </a:cubicBezTo>
                    <a:cubicBezTo>
                      <a:pt x="809" y="18795"/>
                      <a:pt x="992" y="18731"/>
                      <a:pt x="1240" y="18731"/>
                    </a:cubicBezTo>
                    <a:lnTo>
                      <a:pt x="7507" y="18731"/>
                    </a:lnTo>
                    <a:cubicBezTo>
                      <a:pt x="7631" y="18731"/>
                      <a:pt x="7690" y="18731"/>
                      <a:pt x="7814" y="18795"/>
                    </a:cubicBezTo>
                    <a:cubicBezTo>
                      <a:pt x="7879" y="18795"/>
                      <a:pt x="7939" y="18795"/>
                      <a:pt x="8003" y="18855"/>
                    </a:cubicBezTo>
                    <a:cubicBezTo>
                      <a:pt x="8311" y="18607"/>
                      <a:pt x="8499" y="18299"/>
                      <a:pt x="8499" y="17862"/>
                    </a:cubicBezTo>
                    <a:cubicBezTo>
                      <a:pt x="8499" y="17490"/>
                      <a:pt x="8375" y="17242"/>
                      <a:pt x="8187" y="16994"/>
                    </a:cubicBezTo>
                    <a:cubicBezTo>
                      <a:pt x="7939" y="16746"/>
                      <a:pt x="7631" y="16622"/>
                      <a:pt x="7318" y="16622"/>
                    </a:cubicBezTo>
                    <a:lnTo>
                      <a:pt x="4962" y="16622"/>
                    </a:lnTo>
                    <a:lnTo>
                      <a:pt x="4962" y="8252"/>
                    </a:lnTo>
                    <a:cubicBezTo>
                      <a:pt x="5706" y="5895"/>
                      <a:pt x="8251" y="6575"/>
                      <a:pt x="90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5196675" y="2261450"/>
                <a:ext cx="21870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738" extrusionOk="0">
                    <a:moveTo>
                      <a:pt x="1240" y="1"/>
                    </a:moveTo>
                    <a:cubicBezTo>
                      <a:pt x="561" y="1"/>
                      <a:pt x="0" y="373"/>
                      <a:pt x="0" y="869"/>
                    </a:cubicBezTo>
                    <a:cubicBezTo>
                      <a:pt x="0" y="1365"/>
                      <a:pt x="561" y="1737"/>
                      <a:pt x="1240" y="1737"/>
                    </a:cubicBezTo>
                    <a:lnTo>
                      <a:pt x="7507" y="1737"/>
                    </a:lnTo>
                    <a:cubicBezTo>
                      <a:pt x="8187" y="1737"/>
                      <a:pt x="8747" y="1365"/>
                      <a:pt x="8747" y="869"/>
                    </a:cubicBezTo>
                    <a:cubicBezTo>
                      <a:pt x="8747" y="373"/>
                      <a:pt x="8187" y="1"/>
                      <a:pt x="7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2509;p65">
            <a:extLst>
              <a:ext uri="{FF2B5EF4-FFF2-40B4-BE49-F238E27FC236}">
                <a16:creationId xmlns:a16="http://schemas.microsoft.com/office/drawing/2014/main" id="{09CA84D2-E6EE-71A2-A2AF-3F73926403A9}"/>
              </a:ext>
            </a:extLst>
          </p:cNvPr>
          <p:cNvSpPr txBox="1">
            <a:spLocks/>
          </p:cNvSpPr>
          <p:nvPr/>
        </p:nvSpPr>
        <p:spPr>
          <a:xfrm>
            <a:off x="685800" y="591341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Google Shape;12747;p109">
            <a:extLst>
              <a:ext uri="{FF2B5EF4-FFF2-40B4-BE49-F238E27FC236}">
                <a16:creationId xmlns:a16="http://schemas.microsoft.com/office/drawing/2014/main" id="{314311E5-414E-58BB-0535-1904437BF691}"/>
              </a:ext>
            </a:extLst>
          </p:cNvPr>
          <p:cNvGrpSpPr/>
          <p:nvPr/>
        </p:nvGrpSpPr>
        <p:grpSpPr>
          <a:xfrm>
            <a:off x="1175482" y="1142683"/>
            <a:ext cx="637985" cy="924842"/>
            <a:chOff x="1341612" y="3340055"/>
            <a:chExt cx="259399" cy="370524"/>
          </a:xfrm>
        </p:grpSpPr>
        <p:sp>
          <p:nvSpPr>
            <p:cNvPr id="61" name="Google Shape;12748;p109">
              <a:extLst>
                <a:ext uri="{FF2B5EF4-FFF2-40B4-BE49-F238E27FC236}">
                  <a16:creationId xmlns:a16="http://schemas.microsoft.com/office/drawing/2014/main" id="{902B0207-4E38-62B1-4CC2-8D7077138F42}"/>
                </a:ext>
              </a:extLst>
            </p:cNvPr>
            <p:cNvSpPr/>
            <p:nvPr/>
          </p:nvSpPr>
          <p:spPr>
            <a:xfrm>
              <a:off x="1383954" y="3340055"/>
              <a:ext cx="43615" cy="35664"/>
            </a:xfrm>
            <a:custGeom>
              <a:avLst/>
              <a:gdLst/>
              <a:ahLst/>
              <a:cxnLst/>
              <a:rect l="l" t="t" r="r" b="b"/>
              <a:pathLst>
                <a:path w="2913" h="2382" extrusionOk="0">
                  <a:moveTo>
                    <a:pt x="999" y="0"/>
                  </a:moveTo>
                  <a:cubicBezTo>
                    <a:pt x="452" y="0"/>
                    <a:pt x="11" y="442"/>
                    <a:pt x="11" y="989"/>
                  </a:cubicBezTo>
                  <a:lnTo>
                    <a:pt x="11" y="2019"/>
                  </a:lnTo>
                  <a:cubicBezTo>
                    <a:pt x="0" y="2260"/>
                    <a:pt x="179" y="2381"/>
                    <a:pt x="360" y="2381"/>
                  </a:cubicBezTo>
                  <a:cubicBezTo>
                    <a:pt x="542" y="2381"/>
                    <a:pt x="726" y="2260"/>
                    <a:pt x="726" y="2019"/>
                  </a:cubicBezTo>
                  <a:lnTo>
                    <a:pt x="726" y="989"/>
                  </a:lnTo>
                  <a:cubicBezTo>
                    <a:pt x="726" y="841"/>
                    <a:pt x="852" y="736"/>
                    <a:pt x="999" y="736"/>
                  </a:cubicBezTo>
                  <a:lnTo>
                    <a:pt x="1924" y="736"/>
                  </a:lnTo>
                  <a:cubicBezTo>
                    <a:pt x="2071" y="736"/>
                    <a:pt x="2197" y="841"/>
                    <a:pt x="2197" y="989"/>
                  </a:cubicBezTo>
                  <a:lnTo>
                    <a:pt x="2197" y="2019"/>
                  </a:lnTo>
                  <a:cubicBezTo>
                    <a:pt x="2197" y="2260"/>
                    <a:pt x="2376" y="2381"/>
                    <a:pt x="2555" y="2381"/>
                  </a:cubicBezTo>
                  <a:cubicBezTo>
                    <a:pt x="2733" y="2381"/>
                    <a:pt x="2912" y="2260"/>
                    <a:pt x="2912" y="2019"/>
                  </a:cubicBezTo>
                  <a:lnTo>
                    <a:pt x="2912" y="989"/>
                  </a:lnTo>
                  <a:cubicBezTo>
                    <a:pt x="2912" y="442"/>
                    <a:pt x="2471" y="0"/>
                    <a:pt x="1924" y="0"/>
                  </a:cubicBezTo>
                  <a:close/>
                </a:path>
              </a:pathLst>
            </a:custGeom>
            <a:solidFill>
              <a:srgbClr val="344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49;p109">
              <a:extLst>
                <a:ext uri="{FF2B5EF4-FFF2-40B4-BE49-F238E27FC236}">
                  <a16:creationId xmlns:a16="http://schemas.microsoft.com/office/drawing/2014/main" id="{D14F1FB2-907F-BA90-BFF2-6B21930A74DF}"/>
                </a:ext>
              </a:extLst>
            </p:cNvPr>
            <p:cNvSpPr/>
            <p:nvPr/>
          </p:nvSpPr>
          <p:spPr>
            <a:xfrm>
              <a:off x="1363966" y="3403329"/>
              <a:ext cx="237045" cy="307251"/>
            </a:xfrm>
            <a:custGeom>
              <a:avLst/>
              <a:gdLst/>
              <a:ahLst/>
              <a:cxnLst/>
              <a:rect l="l" t="t" r="r" b="b"/>
              <a:pathLst>
                <a:path w="15832" h="20521" extrusionOk="0">
                  <a:moveTo>
                    <a:pt x="736" y="0"/>
                  </a:moveTo>
                  <a:cubicBezTo>
                    <a:pt x="337" y="0"/>
                    <a:pt x="0" y="337"/>
                    <a:pt x="0" y="757"/>
                  </a:cubicBezTo>
                  <a:lnTo>
                    <a:pt x="0" y="19763"/>
                  </a:lnTo>
                  <a:cubicBezTo>
                    <a:pt x="0" y="20184"/>
                    <a:pt x="337" y="20520"/>
                    <a:pt x="736" y="20520"/>
                  </a:cubicBezTo>
                  <a:lnTo>
                    <a:pt x="15075" y="20520"/>
                  </a:lnTo>
                  <a:cubicBezTo>
                    <a:pt x="15495" y="20520"/>
                    <a:pt x="15832" y="20184"/>
                    <a:pt x="15832" y="19763"/>
                  </a:cubicBezTo>
                  <a:lnTo>
                    <a:pt x="15832" y="757"/>
                  </a:lnTo>
                  <a:cubicBezTo>
                    <a:pt x="15832" y="337"/>
                    <a:pt x="15495" y="0"/>
                    <a:pt x="15075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50;p109">
              <a:extLst>
                <a:ext uri="{FF2B5EF4-FFF2-40B4-BE49-F238E27FC236}">
                  <a16:creationId xmlns:a16="http://schemas.microsoft.com/office/drawing/2014/main" id="{728EDF54-9510-081D-E118-6C9FD5C560A8}"/>
                </a:ext>
              </a:extLst>
            </p:cNvPr>
            <p:cNvSpPr/>
            <p:nvPr/>
          </p:nvSpPr>
          <p:spPr>
            <a:xfrm>
              <a:off x="1341612" y="3371841"/>
              <a:ext cx="237045" cy="306936"/>
            </a:xfrm>
            <a:custGeom>
              <a:avLst/>
              <a:gdLst/>
              <a:ahLst/>
              <a:cxnLst/>
              <a:rect l="l" t="t" r="r" b="b"/>
              <a:pathLst>
                <a:path w="15832" h="20500" extrusionOk="0">
                  <a:moveTo>
                    <a:pt x="736" y="1"/>
                  </a:moveTo>
                  <a:cubicBezTo>
                    <a:pt x="337" y="1"/>
                    <a:pt x="1" y="337"/>
                    <a:pt x="1" y="737"/>
                  </a:cubicBezTo>
                  <a:lnTo>
                    <a:pt x="1" y="19764"/>
                  </a:lnTo>
                  <a:cubicBezTo>
                    <a:pt x="1" y="20163"/>
                    <a:pt x="337" y="20500"/>
                    <a:pt x="736" y="20500"/>
                  </a:cubicBezTo>
                  <a:lnTo>
                    <a:pt x="15075" y="20500"/>
                  </a:lnTo>
                  <a:cubicBezTo>
                    <a:pt x="15495" y="20500"/>
                    <a:pt x="15832" y="20163"/>
                    <a:pt x="15832" y="19743"/>
                  </a:cubicBezTo>
                  <a:lnTo>
                    <a:pt x="15832" y="737"/>
                  </a:lnTo>
                  <a:cubicBezTo>
                    <a:pt x="15832" y="337"/>
                    <a:pt x="15495" y="1"/>
                    <a:pt x="15075" y="1"/>
                  </a:cubicBezTo>
                  <a:close/>
                </a:path>
              </a:pathLst>
            </a:custGeom>
            <a:solidFill>
              <a:srgbClr val="FB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751;p109">
              <a:extLst>
                <a:ext uri="{FF2B5EF4-FFF2-40B4-BE49-F238E27FC236}">
                  <a16:creationId xmlns:a16="http://schemas.microsoft.com/office/drawing/2014/main" id="{C53B422C-28C3-0A99-1CFB-EC55135BA8CC}"/>
                </a:ext>
              </a:extLst>
            </p:cNvPr>
            <p:cNvSpPr/>
            <p:nvPr/>
          </p:nvSpPr>
          <p:spPr>
            <a:xfrm>
              <a:off x="1556303" y="3371841"/>
              <a:ext cx="22354" cy="306936"/>
            </a:xfrm>
            <a:custGeom>
              <a:avLst/>
              <a:gdLst/>
              <a:ahLst/>
              <a:cxnLst/>
              <a:rect l="l" t="t" r="r" b="b"/>
              <a:pathLst>
                <a:path w="1493" h="20500" extrusionOk="0">
                  <a:moveTo>
                    <a:pt x="0" y="1"/>
                  </a:moveTo>
                  <a:lnTo>
                    <a:pt x="0" y="20500"/>
                  </a:lnTo>
                  <a:lnTo>
                    <a:pt x="736" y="20500"/>
                  </a:lnTo>
                  <a:cubicBezTo>
                    <a:pt x="1156" y="20500"/>
                    <a:pt x="1493" y="20163"/>
                    <a:pt x="1493" y="19743"/>
                  </a:cubicBezTo>
                  <a:lnTo>
                    <a:pt x="1493" y="737"/>
                  </a:lnTo>
                  <a:cubicBezTo>
                    <a:pt x="1493" y="337"/>
                    <a:pt x="1156" y="1"/>
                    <a:pt x="736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752;p109">
              <a:extLst>
                <a:ext uri="{FF2B5EF4-FFF2-40B4-BE49-F238E27FC236}">
                  <a16:creationId xmlns:a16="http://schemas.microsoft.com/office/drawing/2014/main" id="{B8D752A7-2E44-DD18-8471-A00ADA04E5FF}"/>
                </a:ext>
              </a:extLst>
            </p:cNvPr>
            <p:cNvSpPr/>
            <p:nvPr/>
          </p:nvSpPr>
          <p:spPr>
            <a:xfrm>
              <a:off x="1379387" y="3455583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0"/>
                  </a:moveTo>
                  <a:cubicBezTo>
                    <a:pt x="85" y="0"/>
                    <a:pt x="0" y="84"/>
                    <a:pt x="0" y="190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190"/>
                  </a:lnTo>
                  <a:cubicBezTo>
                    <a:pt x="2986" y="84"/>
                    <a:pt x="2902" y="0"/>
                    <a:pt x="27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753;p109">
              <a:extLst>
                <a:ext uri="{FF2B5EF4-FFF2-40B4-BE49-F238E27FC236}">
                  <a16:creationId xmlns:a16="http://schemas.microsoft.com/office/drawing/2014/main" id="{DF367397-4BAE-EA5F-94B3-72334CF9DBC5}"/>
                </a:ext>
              </a:extLst>
            </p:cNvPr>
            <p:cNvSpPr/>
            <p:nvPr/>
          </p:nvSpPr>
          <p:spPr>
            <a:xfrm>
              <a:off x="1379387" y="3527975"/>
              <a:ext cx="44708" cy="44723"/>
            </a:xfrm>
            <a:custGeom>
              <a:avLst/>
              <a:gdLst/>
              <a:ahLst/>
              <a:cxnLst/>
              <a:rect l="l" t="t" r="r" b="b"/>
              <a:pathLst>
                <a:path w="2986" h="2987" extrusionOk="0">
                  <a:moveTo>
                    <a:pt x="190" y="1"/>
                  </a:moveTo>
                  <a:cubicBezTo>
                    <a:pt x="85" y="1"/>
                    <a:pt x="0" y="85"/>
                    <a:pt x="0" y="190"/>
                  </a:cubicBezTo>
                  <a:lnTo>
                    <a:pt x="0" y="2776"/>
                  </a:lnTo>
                  <a:cubicBezTo>
                    <a:pt x="0" y="2881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881"/>
                    <a:pt x="2986" y="2776"/>
                  </a:cubicBezTo>
                  <a:lnTo>
                    <a:pt x="2986" y="190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2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754;p109">
              <a:extLst>
                <a:ext uri="{FF2B5EF4-FFF2-40B4-BE49-F238E27FC236}">
                  <a16:creationId xmlns:a16="http://schemas.microsoft.com/office/drawing/2014/main" id="{DD1F5CE4-771C-CDE0-7324-7A4C7E760573}"/>
                </a:ext>
              </a:extLst>
            </p:cNvPr>
            <p:cNvSpPr/>
            <p:nvPr/>
          </p:nvSpPr>
          <p:spPr>
            <a:xfrm>
              <a:off x="1379387" y="3600067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1"/>
                  </a:moveTo>
                  <a:cubicBezTo>
                    <a:pt x="85" y="1"/>
                    <a:pt x="0" y="85"/>
                    <a:pt x="0" y="211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211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755;p109">
              <a:extLst>
                <a:ext uri="{FF2B5EF4-FFF2-40B4-BE49-F238E27FC236}">
                  <a16:creationId xmlns:a16="http://schemas.microsoft.com/office/drawing/2014/main" id="{F6160086-9E26-2C08-B029-6E69E2CA2924}"/>
                </a:ext>
              </a:extLst>
            </p:cNvPr>
            <p:cNvSpPr/>
            <p:nvPr/>
          </p:nvSpPr>
          <p:spPr>
            <a:xfrm>
              <a:off x="1444233" y="3459041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56;p109">
              <a:extLst>
                <a:ext uri="{FF2B5EF4-FFF2-40B4-BE49-F238E27FC236}">
                  <a16:creationId xmlns:a16="http://schemas.microsoft.com/office/drawing/2014/main" id="{6173FE27-C6F7-719A-22A3-609DAF85D209}"/>
                </a:ext>
              </a:extLst>
            </p:cNvPr>
            <p:cNvSpPr/>
            <p:nvPr/>
          </p:nvSpPr>
          <p:spPr>
            <a:xfrm>
              <a:off x="1444233" y="3482967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84" y="0"/>
                  </a:moveTo>
                  <a:cubicBezTo>
                    <a:pt x="0" y="0"/>
                    <a:pt x="0" y="715"/>
                    <a:pt x="484" y="715"/>
                  </a:cubicBezTo>
                  <a:lnTo>
                    <a:pt x="6455" y="715"/>
                  </a:lnTo>
                  <a:cubicBezTo>
                    <a:pt x="6939" y="715"/>
                    <a:pt x="6939" y="0"/>
                    <a:pt x="6455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57;p109">
              <a:extLst>
                <a:ext uri="{FF2B5EF4-FFF2-40B4-BE49-F238E27FC236}">
                  <a16:creationId xmlns:a16="http://schemas.microsoft.com/office/drawing/2014/main" id="{22A6B1FB-8C6B-3D03-6D79-9276A15A51FA}"/>
                </a:ext>
              </a:extLst>
            </p:cNvPr>
            <p:cNvSpPr/>
            <p:nvPr/>
          </p:nvSpPr>
          <p:spPr>
            <a:xfrm>
              <a:off x="1444233" y="3531433"/>
              <a:ext cx="103894" cy="10735"/>
            </a:xfrm>
            <a:custGeom>
              <a:avLst/>
              <a:gdLst/>
              <a:ahLst/>
              <a:cxnLst/>
              <a:rect l="l" t="t" r="r" b="b"/>
              <a:pathLst>
                <a:path w="6939" h="717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58;p109">
              <a:extLst>
                <a:ext uri="{FF2B5EF4-FFF2-40B4-BE49-F238E27FC236}">
                  <a16:creationId xmlns:a16="http://schemas.microsoft.com/office/drawing/2014/main" id="{AC48EC1F-531E-81B5-C19C-EEDB49826FA2}"/>
                </a:ext>
              </a:extLst>
            </p:cNvPr>
            <p:cNvSpPr/>
            <p:nvPr/>
          </p:nvSpPr>
          <p:spPr>
            <a:xfrm>
              <a:off x="1444233" y="3555359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59;p109">
              <a:extLst>
                <a:ext uri="{FF2B5EF4-FFF2-40B4-BE49-F238E27FC236}">
                  <a16:creationId xmlns:a16="http://schemas.microsoft.com/office/drawing/2014/main" id="{D088DD39-513A-FE5F-2C3D-564AEC86EFE4}"/>
                </a:ext>
              </a:extLst>
            </p:cNvPr>
            <p:cNvSpPr/>
            <p:nvPr/>
          </p:nvSpPr>
          <p:spPr>
            <a:xfrm>
              <a:off x="1444233" y="3603526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7"/>
                    <a:pt x="484" y="737"/>
                  </a:cubicBezTo>
                  <a:lnTo>
                    <a:pt x="6455" y="737"/>
                  </a:lnTo>
                  <a:cubicBezTo>
                    <a:pt x="6939" y="737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60;p109">
              <a:extLst>
                <a:ext uri="{FF2B5EF4-FFF2-40B4-BE49-F238E27FC236}">
                  <a16:creationId xmlns:a16="http://schemas.microsoft.com/office/drawing/2014/main" id="{A8FCCF74-3B69-88F4-C0A2-D07BEC4F7B5C}"/>
                </a:ext>
              </a:extLst>
            </p:cNvPr>
            <p:cNvSpPr/>
            <p:nvPr/>
          </p:nvSpPr>
          <p:spPr>
            <a:xfrm>
              <a:off x="1444233" y="3627452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61;p109">
              <a:extLst>
                <a:ext uri="{FF2B5EF4-FFF2-40B4-BE49-F238E27FC236}">
                  <a16:creationId xmlns:a16="http://schemas.microsoft.com/office/drawing/2014/main" id="{51713879-5040-9ED7-53E3-EA6FBDF402A4}"/>
                </a:ext>
              </a:extLst>
            </p:cNvPr>
            <p:cNvSpPr/>
            <p:nvPr/>
          </p:nvSpPr>
          <p:spPr>
            <a:xfrm>
              <a:off x="1390183" y="3448845"/>
              <a:ext cx="55413" cy="37087"/>
            </a:xfrm>
            <a:custGeom>
              <a:avLst/>
              <a:gdLst/>
              <a:ahLst/>
              <a:cxnLst/>
              <a:rect l="l" t="t" r="r" b="b"/>
              <a:pathLst>
                <a:path w="3701" h="2477" extrusionOk="0">
                  <a:moveTo>
                    <a:pt x="3156" y="0"/>
                  </a:moveTo>
                  <a:cubicBezTo>
                    <a:pt x="3077" y="0"/>
                    <a:pt x="2995" y="28"/>
                    <a:pt x="2917" y="93"/>
                  </a:cubicBezTo>
                  <a:lnTo>
                    <a:pt x="1130" y="1607"/>
                  </a:lnTo>
                  <a:lnTo>
                    <a:pt x="772" y="1228"/>
                  </a:lnTo>
                  <a:cubicBezTo>
                    <a:pt x="722" y="1155"/>
                    <a:pt x="653" y="1124"/>
                    <a:pt x="580" y="1124"/>
                  </a:cubicBezTo>
                  <a:cubicBezTo>
                    <a:pt x="319" y="1124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2" y="2440"/>
                    <a:pt x="1010" y="2477"/>
                    <a:pt x="1103" y="2477"/>
                  </a:cubicBezTo>
                  <a:cubicBezTo>
                    <a:pt x="1189" y="2477"/>
                    <a:pt x="1280" y="2445"/>
                    <a:pt x="1361" y="2385"/>
                  </a:cubicBezTo>
                  <a:lnTo>
                    <a:pt x="3400" y="640"/>
                  </a:lnTo>
                  <a:cubicBezTo>
                    <a:pt x="3701" y="406"/>
                    <a:pt x="3458" y="0"/>
                    <a:pt x="3156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2;p109">
              <a:extLst>
                <a:ext uri="{FF2B5EF4-FFF2-40B4-BE49-F238E27FC236}">
                  <a16:creationId xmlns:a16="http://schemas.microsoft.com/office/drawing/2014/main" id="{80AE15C0-1A81-D4B4-4864-4BD10AFE14D1}"/>
                </a:ext>
              </a:extLst>
            </p:cNvPr>
            <p:cNvSpPr/>
            <p:nvPr/>
          </p:nvSpPr>
          <p:spPr>
            <a:xfrm>
              <a:off x="1390183" y="3521686"/>
              <a:ext cx="54874" cy="37147"/>
            </a:xfrm>
            <a:custGeom>
              <a:avLst/>
              <a:gdLst/>
              <a:ahLst/>
              <a:cxnLst/>
              <a:rect l="l" t="t" r="r" b="b"/>
              <a:pathLst>
                <a:path w="3665" h="2481" extrusionOk="0">
                  <a:moveTo>
                    <a:pt x="3137" y="0"/>
                  </a:moveTo>
                  <a:cubicBezTo>
                    <a:pt x="3064" y="0"/>
                    <a:pt x="2988" y="25"/>
                    <a:pt x="2917" y="85"/>
                  </a:cubicBezTo>
                  <a:lnTo>
                    <a:pt x="2917" y="106"/>
                  </a:lnTo>
                  <a:lnTo>
                    <a:pt x="1130" y="1619"/>
                  </a:lnTo>
                  <a:lnTo>
                    <a:pt x="772" y="1220"/>
                  </a:lnTo>
                  <a:cubicBezTo>
                    <a:pt x="722" y="1146"/>
                    <a:pt x="653" y="1116"/>
                    <a:pt x="580" y="1116"/>
                  </a:cubicBezTo>
                  <a:cubicBezTo>
                    <a:pt x="319" y="1116"/>
                    <a:pt x="0" y="1506"/>
                    <a:pt x="247" y="1703"/>
                  </a:cubicBezTo>
                  <a:lnTo>
                    <a:pt x="856" y="2355"/>
                  </a:lnTo>
                  <a:cubicBezTo>
                    <a:pt x="927" y="2437"/>
                    <a:pt x="1023" y="2480"/>
                    <a:pt x="1124" y="2480"/>
                  </a:cubicBezTo>
                  <a:cubicBezTo>
                    <a:pt x="1204" y="2480"/>
                    <a:pt x="1286" y="2453"/>
                    <a:pt x="1361" y="2397"/>
                  </a:cubicBezTo>
                  <a:lnTo>
                    <a:pt x="3379" y="652"/>
                  </a:lnTo>
                  <a:cubicBezTo>
                    <a:pt x="3665" y="400"/>
                    <a:pt x="3427" y="0"/>
                    <a:pt x="313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63;p109">
              <a:extLst>
                <a:ext uri="{FF2B5EF4-FFF2-40B4-BE49-F238E27FC236}">
                  <a16:creationId xmlns:a16="http://schemas.microsoft.com/office/drawing/2014/main" id="{E9DEF37F-512E-75E4-18B4-7886230161F9}"/>
                </a:ext>
              </a:extLst>
            </p:cNvPr>
            <p:cNvSpPr/>
            <p:nvPr/>
          </p:nvSpPr>
          <p:spPr>
            <a:xfrm>
              <a:off x="1390183" y="3595216"/>
              <a:ext cx="55413" cy="37267"/>
            </a:xfrm>
            <a:custGeom>
              <a:avLst/>
              <a:gdLst/>
              <a:ahLst/>
              <a:cxnLst/>
              <a:rect l="l" t="t" r="r" b="b"/>
              <a:pathLst>
                <a:path w="3701" h="2489" extrusionOk="0">
                  <a:moveTo>
                    <a:pt x="3155" y="1"/>
                  </a:moveTo>
                  <a:cubicBezTo>
                    <a:pt x="3077" y="1"/>
                    <a:pt x="2995" y="28"/>
                    <a:pt x="2917" y="93"/>
                  </a:cubicBezTo>
                  <a:lnTo>
                    <a:pt x="2917" y="114"/>
                  </a:lnTo>
                  <a:lnTo>
                    <a:pt x="1130" y="1628"/>
                  </a:lnTo>
                  <a:lnTo>
                    <a:pt x="772" y="1229"/>
                  </a:lnTo>
                  <a:cubicBezTo>
                    <a:pt x="722" y="1155"/>
                    <a:pt x="653" y="1125"/>
                    <a:pt x="580" y="1125"/>
                  </a:cubicBezTo>
                  <a:cubicBezTo>
                    <a:pt x="319" y="1125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7" y="2446"/>
                    <a:pt x="1023" y="2489"/>
                    <a:pt x="1124" y="2489"/>
                  </a:cubicBezTo>
                  <a:cubicBezTo>
                    <a:pt x="1204" y="2489"/>
                    <a:pt x="1286" y="2462"/>
                    <a:pt x="1361" y="2406"/>
                  </a:cubicBezTo>
                  <a:lnTo>
                    <a:pt x="3400" y="661"/>
                  </a:lnTo>
                  <a:cubicBezTo>
                    <a:pt x="3701" y="410"/>
                    <a:pt x="3458" y="1"/>
                    <a:pt x="31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64;p109">
              <a:extLst>
                <a:ext uri="{FF2B5EF4-FFF2-40B4-BE49-F238E27FC236}">
                  <a16:creationId xmlns:a16="http://schemas.microsoft.com/office/drawing/2014/main" id="{49C6DFE3-C49B-CBE2-DDCB-260C2363793F}"/>
                </a:ext>
              </a:extLst>
            </p:cNvPr>
            <p:cNvSpPr/>
            <p:nvPr/>
          </p:nvSpPr>
          <p:spPr>
            <a:xfrm>
              <a:off x="1368682" y="3362409"/>
              <a:ext cx="74309" cy="38734"/>
            </a:xfrm>
            <a:custGeom>
              <a:avLst/>
              <a:gdLst/>
              <a:ahLst/>
              <a:cxnLst/>
              <a:rect l="l" t="t" r="r" b="b"/>
              <a:pathLst>
                <a:path w="4963" h="2587" extrusionOk="0">
                  <a:moveTo>
                    <a:pt x="736" y="0"/>
                  </a:moveTo>
                  <a:cubicBezTo>
                    <a:pt x="316" y="0"/>
                    <a:pt x="1" y="336"/>
                    <a:pt x="1" y="736"/>
                  </a:cubicBezTo>
                  <a:lnTo>
                    <a:pt x="1" y="2250"/>
                  </a:lnTo>
                  <a:cubicBezTo>
                    <a:pt x="1" y="2439"/>
                    <a:pt x="148" y="2586"/>
                    <a:pt x="337" y="2586"/>
                  </a:cubicBezTo>
                  <a:lnTo>
                    <a:pt x="4626" y="2586"/>
                  </a:lnTo>
                  <a:cubicBezTo>
                    <a:pt x="4815" y="2586"/>
                    <a:pt x="4962" y="2439"/>
                    <a:pt x="4962" y="2250"/>
                  </a:cubicBezTo>
                  <a:lnTo>
                    <a:pt x="4962" y="736"/>
                  </a:lnTo>
                  <a:cubicBezTo>
                    <a:pt x="4962" y="336"/>
                    <a:pt x="4647" y="0"/>
                    <a:pt x="422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65;p109">
              <a:extLst>
                <a:ext uri="{FF2B5EF4-FFF2-40B4-BE49-F238E27FC236}">
                  <a16:creationId xmlns:a16="http://schemas.microsoft.com/office/drawing/2014/main" id="{74EFD002-09CC-1607-7691-A5D3DF67B57A}"/>
                </a:ext>
              </a:extLst>
            </p:cNvPr>
            <p:cNvSpPr/>
            <p:nvPr/>
          </p:nvSpPr>
          <p:spPr>
            <a:xfrm>
              <a:off x="1409602" y="3362409"/>
              <a:ext cx="33389" cy="38734"/>
            </a:xfrm>
            <a:custGeom>
              <a:avLst/>
              <a:gdLst/>
              <a:ahLst/>
              <a:cxnLst/>
              <a:rect l="l" t="t" r="r" b="b"/>
              <a:pathLst>
                <a:path w="2230" h="2587" extrusionOk="0">
                  <a:moveTo>
                    <a:pt x="1" y="0"/>
                  </a:moveTo>
                  <a:cubicBezTo>
                    <a:pt x="400" y="0"/>
                    <a:pt x="737" y="336"/>
                    <a:pt x="737" y="736"/>
                  </a:cubicBezTo>
                  <a:lnTo>
                    <a:pt x="737" y="2250"/>
                  </a:lnTo>
                  <a:cubicBezTo>
                    <a:pt x="737" y="2439"/>
                    <a:pt x="589" y="2586"/>
                    <a:pt x="400" y="2586"/>
                  </a:cubicBezTo>
                  <a:lnTo>
                    <a:pt x="1893" y="2586"/>
                  </a:lnTo>
                  <a:cubicBezTo>
                    <a:pt x="2082" y="2586"/>
                    <a:pt x="2229" y="2439"/>
                    <a:pt x="2229" y="2250"/>
                  </a:cubicBezTo>
                  <a:lnTo>
                    <a:pt x="2229" y="736"/>
                  </a:lnTo>
                  <a:cubicBezTo>
                    <a:pt x="2229" y="336"/>
                    <a:pt x="1893" y="0"/>
                    <a:pt x="1494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1F0E9D5-3AD5-21A5-C9E4-4D7286B1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97" y="3124800"/>
            <a:ext cx="1027497" cy="102749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CD31643-6BCB-DB4A-AF1F-00B278CF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58" y="3064804"/>
            <a:ext cx="1117184" cy="11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58"/>
          <p:cNvSpPr txBox="1">
            <a:spLocks noGrp="1"/>
          </p:cNvSpPr>
          <p:nvPr>
            <p:ph type="title"/>
          </p:nvPr>
        </p:nvSpPr>
        <p:spPr>
          <a:xfrm>
            <a:off x="480977" y="2420209"/>
            <a:ext cx="35661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Deployment</a:t>
            </a:r>
          </a:p>
        </p:txBody>
      </p:sp>
      <p:sp>
        <p:nvSpPr>
          <p:cNvPr id="1608" name="Google Shape;1608;p58"/>
          <p:cNvSpPr txBox="1">
            <a:spLocks noGrp="1"/>
          </p:cNvSpPr>
          <p:nvPr>
            <p:ph type="subTitle" idx="1"/>
          </p:nvPr>
        </p:nvSpPr>
        <p:spPr>
          <a:xfrm>
            <a:off x="1246436" y="2820635"/>
            <a:ext cx="3565200" cy="1888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dirty="0"/>
              <a:t>Algorithm used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dirty="0"/>
              <a:t>Data preprocessing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dirty="0"/>
              <a:t>Data distribution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Data classification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dirty="0"/>
              <a:t>Data scaling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dirty="0"/>
              <a:t>Deploy the algorithm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9" name="Google Shape;1609;p58"/>
          <p:cNvSpPr txBox="1">
            <a:spLocks noGrp="1"/>
          </p:cNvSpPr>
          <p:nvPr>
            <p:ph type="title" idx="2"/>
          </p:nvPr>
        </p:nvSpPr>
        <p:spPr>
          <a:xfrm>
            <a:off x="1205878" y="1739638"/>
            <a:ext cx="90678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08" name="Google Shape;436;p35">
            <a:extLst>
              <a:ext uri="{FF2B5EF4-FFF2-40B4-BE49-F238E27FC236}">
                <a16:creationId xmlns:a16="http://schemas.microsoft.com/office/drawing/2014/main" id="{CFB5EC60-7AC1-4A8A-B4BB-FCCD44D98EF7}"/>
              </a:ext>
            </a:extLst>
          </p:cNvPr>
          <p:cNvGrpSpPr/>
          <p:nvPr/>
        </p:nvGrpSpPr>
        <p:grpSpPr>
          <a:xfrm>
            <a:off x="913867" y="544858"/>
            <a:ext cx="1261398" cy="876656"/>
            <a:chOff x="4648200" y="1333322"/>
            <a:chExt cx="1261398" cy="876656"/>
          </a:xfrm>
        </p:grpSpPr>
        <p:sp>
          <p:nvSpPr>
            <p:cNvPr id="209" name="Google Shape;437;p35" descr="Slidesgo" title="Background">
              <a:extLst>
                <a:ext uri="{FF2B5EF4-FFF2-40B4-BE49-F238E27FC236}">
                  <a16:creationId xmlns:a16="http://schemas.microsoft.com/office/drawing/2014/main" id="{80C81009-4B75-41D4-B4D9-BA08D33CAFCE}"/>
                </a:ext>
              </a:extLst>
            </p:cNvPr>
            <p:cNvSpPr/>
            <p:nvPr/>
          </p:nvSpPr>
          <p:spPr>
            <a:xfrm flipH="1">
              <a:off x="4648200" y="1333322"/>
              <a:ext cx="1261398" cy="876656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438;p35">
              <a:extLst>
                <a:ext uri="{FF2B5EF4-FFF2-40B4-BE49-F238E27FC236}">
                  <a16:creationId xmlns:a16="http://schemas.microsoft.com/office/drawing/2014/main" id="{4D57FF17-7EE3-4EC7-9825-A4B7AE91143C}"/>
                </a:ext>
              </a:extLst>
            </p:cNvPr>
            <p:cNvGrpSpPr/>
            <p:nvPr/>
          </p:nvGrpSpPr>
          <p:grpSpPr>
            <a:xfrm>
              <a:off x="5105516" y="1355612"/>
              <a:ext cx="529532" cy="832076"/>
              <a:chOff x="5050925" y="1555925"/>
              <a:chExt cx="511675" cy="806275"/>
            </a:xfrm>
          </p:grpSpPr>
          <p:sp>
            <p:nvSpPr>
              <p:cNvPr id="211" name="Google Shape;439;p35">
                <a:extLst>
                  <a:ext uri="{FF2B5EF4-FFF2-40B4-BE49-F238E27FC236}">
                    <a16:creationId xmlns:a16="http://schemas.microsoft.com/office/drawing/2014/main" id="{61B7DD66-AFFB-4F41-9DFE-DB85BE7E25EE}"/>
                  </a:ext>
                </a:extLst>
              </p:cNvPr>
              <p:cNvSpPr/>
              <p:nvPr/>
            </p:nvSpPr>
            <p:spPr>
              <a:xfrm>
                <a:off x="5102150" y="1695425"/>
                <a:ext cx="80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5222" extrusionOk="0">
                    <a:moveTo>
                      <a:pt x="2414" y="1"/>
                    </a:moveTo>
                    <a:cubicBezTo>
                      <a:pt x="2320" y="1"/>
                      <a:pt x="2218" y="21"/>
                      <a:pt x="2109" y="67"/>
                    </a:cubicBezTo>
                    <a:cubicBezTo>
                      <a:pt x="497" y="811"/>
                      <a:pt x="0" y="2607"/>
                      <a:pt x="0" y="4284"/>
                    </a:cubicBezTo>
                    <a:cubicBezTo>
                      <a:pt x="0" y="4841"/>
                      <a:pt x="537" y="5221"/>
                      <a:pt x="1019" y="5221"/>
                    </a:cubicBezTo>
                    <a:cubicBezTo>
                      <a:pt x="1341" y="5221"/>
                      <a:pt x="1638" y="5053"/>
                      <a:pt x="1737" y="4656"/>
                    </a:cubicBezTo>
                    <a:cubicBezTo>
                      <a:pt x="1985" y="3475"/>
                      <a:pt x="1985" y="2051"/>
                      <a:pt x="2853" y="1119"/>
                    </a:cubicBezTo>
                    <a:cubicBezTo>
                      <a:pt x="3222" y="695"/>
                      <a:pt x="2961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40;p35">
                <a:extLst>
                  <a:ext uri="{FF2B5EF4-FFF2-40B4-BE49-F238E27FC236}">
                    <a16:creationId xmlns:a16="http://schemas.microsoft.com/office/drawing/2014/main" id="{75ADF391-7FDB-44C6-AD7B-4958E770323A}"/>
                  </a:ext>
                </a:extLst>
              </p:cNvPr>
              <p:cNvSpPr/>
              <p:nvPr/>
            </p:nvSpPr>
            <p:spPr>
              <a:xfrm>
                <a:off x="5117650" y="1880050"/>
                <a:ext cx="558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613" extrusionOk="0">
                    <a:moveTo>
                      <a:pt x="1176" y="0"/>
                    </a:moveTo>
                    <a:cubicBezTo>
                      <a:pt x="125" y="0"/>
                      <a:pt x="1" y="1613"/>
                      <a:pt x="1052" y="1613"/>
                    </a:cubicBezTo>
                    <a:cubicBezTo>
                      <a:pt x="2109" y="1613"/>
                      <a:pt x="2233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41;p35">
                <a:extLst>
                  <a:ext uri="{FF2B5EF4-FFF2-40B4-BE49-F238E27FC236}">
                    <a16:creationId xmlns:a16="http://schemas.microsoft.com/office/drawing/2014/main" id="{4544D435-4F06-42EA-809B-44339A5F342A}"/>
                  </a:ext>
                </a:extLst>
              </p:cNvPr>
              <p:cNvSpPr/>
              <p:nvPr/>
            </p:nvSpPr>
            <p:spPr>
              <a:xfrm>
                <a:off x="5050925" y="1555925"/>
                <a:ext cx="511675" cy="607825"/>
              </a:xfrm>
              <a:custGeom>
                <a:avLst/>
                <a:gdLst/>
                <a:ahLst/>
                <a:cxnLst/>
                <a:rect l="l" t="t" r="r" b="b"/>
                <a:pathLst>
                  <a:path w="20467" h="24313" extrusionOk="0">
                    <a:moveTo>
                      <a:pt x="4463" y="5581"/>
                    </a:moveTo>
                    <a:cubicBezTo>
                      <a:pt x="5010" y="5581"/>
                      <a:pt x="5271" y="6275"/>
                      <a:pt x="4902" y="6699"/>
                    </a:cubicBezTo>
                    <a:cubicBezTo>
                      <a:pt x="4034" y="7631"/>
                      <a:pt x="4034" y="9055"/>
                      <a:pt x="3786" y="10236"/>
                    </a:cubicBezTo>
                    <a:cubicBezTo>
                      <a:pt x="3687" y="10633"/>
                      <a:pt x="3390" y="10801"/>
                      <a:pt x="3068" y="10801"/>
                    </a:cubicBezTo>
                    <a:cubicBezTo>
                      <a:pt x="2586" y="10801"/>
                      <a:pt x="2049" y="10421"/>
                      <a:pt x="2049" y="9864"/>
                    </a:cubicBezTo>
                    <a:cubicBezTo>
                      <a:pt x="2049" y="8187"/>
                      <a:pt x="2546" y="6391"/>
                      <a:pt x="4158" y="5647"/>
                    </a:cubicBezTo>
                    <a:cubicBezTo>
                      <a:pt x="4267" y="5601"/>
                      <a:pt x="4369" y="5581"/>
                      <a:pt x="4463" y="5581"/>
                    </a:cubicBezTo>
                    <a:close/>
                    <a:moveTo>
                      <a:pt x="3845" y="12965"/>
                    </a:moveTo>
                    <a:cubicBezTo>
                      <a:pt x="4902" y="12965"/>
                      <a:pt x="4778" y="14578"/>
                      <a:pt x="3721" y="14578"/>
                    </a:cubicBezTo>
                    <a:cubicBezTo>
                      <a:pt x="2670" y="14578"/>
                      <a:pt x="2794" y="12965"/>
                      <a:pt x="3845" y="12965"/>
                    </a:cubicBezTo>
                    <a:close/>
                    <a:moveTo>
                      <a:pt x="10236" y="1"/>
                    </a:moveTo>
                    <a:cubicBezTo>
                      <a:pt x="4530" y="1"/>
                      <a:pt x="0" y="4590"/>
                      <a:pt x="0" y="10236"/>
                    </a:cubicBezTo>
                    <a:cubicBezTo>
                      <a:pt x="0" y="17490"/>
                      <a:pt x="6078" y="19539"/>
                      <a:pt x="6078" y="22452"/>
                    </a:cubicBezTo>
                    <a:cubicBezTo>
                      <a:pt x="6078" y="23136"/>
                      <a:pt x="6202" y="23692"/>
                      <a:pt x="6326" y="24129"/>
                    </a:cubicBezTo>
                    <a:cubicBezTo>
                      <a:pt x="6574" y="24005"/>
                      <a:pt x="6822" y="23940"/>
                      <a:pt x="7070" y="23940"/>
                    </a:cubicBezTo>
                    <a:lnTo>
                      <a:pt x="9368" y="23940"/>
                    </a:lnTo>
                    <a:lnTo>
                      <a:pt x="9368" y="15570"/>
                    </a:lnTo>
                    <a:cubicBezTo>
                      <a:pt x="9368" y="15570"/>
                      <a:pt x="8063" y="14885"/>
                      <a:pt x="7815" y="13461"/>
                    </a:cubicBezTo>
                    <a:cubicBezTo>
                      <a:pt x="7567" y="12097"/>
                      <a:pt x="6391" y="9800"/>
                      <a:pt x="6391" y="9800"/>
                    </a:cubicBezTo>
                    <a:lnTo>
                      <a:pt x="6391" y="9800"/>
                    </a:lnTo>
                    <a:cubicBezTo>
                      <a:pt x="10236" y="11849"/>
                      <a:pt x="10360" y="13893"/>
                      <a:pt x="10360" y="13893"/>
                    </a:cubicBezTo>
                    <a:cubicBezTo>
                      <a:pt x="10916" y="9676"/>
                      <a:pt x="14885" y="7319"/>
                      <a:pt x="14885" y="7319"/>
                    </a:cubicBezTo>
                    <a:lnTo>
                      <a:pt x="14885" y="7319"/>
                    </a:lnTo>
                    <a:cubicBezTo>
                      <a:pt x="14081" y="13893"/>
                      <a:pt x="11536" y="13213"/>
                      <a:pt x="10792" y="15570"/>
                    </a:cubicBezTo>
                    <a:lnTo>
                      <a:pt x="10792" y="23940"/>
                    </a:lnTo>
                    <a:lnTo>
                      <a:pt x="13148" y="23940"/>
                    </a:lnTo>
                    <a:cubicBezTo>
                      <a:pt x="13461" y="23940"/>
                      <a:pt x="13769" y="24064"/>
                      <a:pt x="14017" y="24312"/>
                    </a:cubicBezTo>
                    <a:cubicBezTo>
                      <a:pt x="14205" y="23816"/>
                      <a:pt x="14329" y="23196"/>
                      <a:pt x="14329" y="22452"/>
                    </a:cubicBezTo>
                    <a:cubicBezTo>
                      <a:pt x="14329" y="19415"/>
                      <a:pt x="20467" y="17306"/>
                      <a:pt x="20467" y="10236"/>
                    </a:cubicBezTo>
                    <a:cubicBezTo>
                      <a:pt x="20467" y="4590"/>
                      <a:pt x="15877" y="1"/>
                      <a:pt x="10236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42;p35">
                <a:extLst>
                  <a:ext uri="{FF2B5EF4-FFF2-40B4-BE49-F238E27FC236}">
                    <a16:creationId xmlns:a16="http://schemas.microsoft.com/office/drawing/2014/main" id="{9F058819-738D-4297-B60C-AB5A33C599F4}"/>
                  </a:ext>
                </a:extLst>
              </p:cNvPr>
              <p:cNvSpPr/>
              <p:nvPr/>
            </p:nvSpPr>
            <p:spPr>
              <a:xfrm>
                <a:off x="5232375" y="2304875"/>
                <a:ext cx="1472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2293" extrusionOk="0">
                    <a:moveTo>
                      <a:pt x="1" y="0"/>
                    </a:moveTo>
                    <a:cubicBezTo>
                      <a:pt x="373" y="1300"/>
                      <a:pt x="1549" y="2293"/>
                      <a:pt x="2978" y="2293"/>
                    </a:cubicBezTo>
                    <a:cubicBezTo>
                      <a:pt x="4342" y="2293"/>
                      <a:pt x="5518" y="1300"/>
                      <a:pt x="58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43;p35">
                <a:extLst>
                  <a:ext uri="{FF2B5EF4-FFF2-40B4-BE49-F238E27FC236}">
                    <a16:creationId xmlns:a16="http://schemas.microsoft.com/office/drawing/2014/main" id="{27522A6A-968A-435D-9C31-373ACAAF1CE4}"/>
                  </a:ext>
                </a:extLst>
              </p:cNvPr>
              <p:cNvSpPr/>
              <p:nvPr/>
            </p:nvSpPr>
            <p:spPr>
              <a:xfrm>
                <a:off x="5196675" y="2207125"/>
                <a:ext cx="21870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2174" extrusionOk="0">
                    <a:moveTo>
                      <a:pt x="1240" y="1"/>
                    </a:moveTo>
                    <a:cubicBezTo>
                      <a:pt x="992" y="1"/>
                      <a:pt x="809" y="65"/>
                      <a:pt x="620" y="189"/>
                    </a:cubicBezTo>
                    <a:cubicBezTo>
                      <a:pt x="248" y="373"/>
                      <a:pt x="0" y="745"/>
                      <a:pt x="0" y="1057"/>
                    </a:cubicBezTo>
                    <a:cubicBezTo>
                      <a:pt x="0" y="1554"/>
                      <a:pt x="561" y="2174"/>
                      <a:pt x="1240" y="2174"/>
                    </a:cubicBezTo>
                    <a:lnTo>
                      <a:pt x="7507" y="2174"/>
                    </a:lnTo>
                    <a:cubicBezTo>
                      <a:pt x="8187" y="2174"/>
                      <a:pt x="8747" y="1554"/>
                      <a:pt x="8747" y="1057"/>
                    </a:cubicBezTo>
                    <a:cubicBezTo>
                      <a:pt x="8747" y="745"/>
                      <a:pt x="8435" y="313"/>
                      <a:pt x="8003" y="125"/>
                    </a:cubicBezTo>
                    <a:cubicBezTo>
                      <a:pt x="7939" y="65"/>
                      <a:pt x="7879" y="65"/>
                      <a:pt x="7814" y="65"/>
                    </a:cubicBezTo>
                    <a:cubicBezTo>
                      <a:pt x="7690" y="1"/>
                      <a:pt x="7631" y="1"/>
                      <a:pt x="75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44;p35">
                <a:extLst>
                  <a:ext uri="{FF2B5EF4-FFF2-40B4-BE49-F238E27FC236}">
                    <a16:creationId xmlns:a16="http://schemas.microsoft.com/office/drawing/2014/main" id="{CB9707FD-8468-4DB4-9F90-E1A5B587E189}"/>
                  </a:ext>
                </a:extLst>
              </p:cNvPr>
              <p:cNvSpPr/>
              <p:nvPr/>
            </p:nvSpPr>
            <p:spPr>
              <a:xfrm>
                <a:off x="5384325" y="2207125"/>
                <a:ext cx="77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6" extrusionOk="0">
                    <a:moveTo>
                      <a:pt x="308" y="65"/>
                    </a:moveTo>
                    <a:cubicBezTo>
                      <a:pt x="184" y="1"/>
                      <a:pt x="125" y="1"/>
                      <a:pt x="1" y="1"/>
                    </a:cubicBezTo>
                    <a:cubicBezTo>
                      <a:pt x="125" y="1"/>
                      <a:pt x="184" y="1"/>
                      <a:pt x="308" y="65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45;p35">
                <a:extLst>
                  <a:ext uri="{FF2B5EF4-FFF2-40B4-BE49-F238E27FC236}">
                    <a16:creationId xmlns:a16="http://schemas.microsoft.com/office/drawing/2014/main" id="{DA3EB1AC-A6FE-499F-8AD2-C453182ED25E}"/>
                  </a:ext>
                </a:extLst>
              </p:cNvPr>
              <p:cNvSpPr/>
              <p:nvPr/>
            </p:nvSpPr>
            <p:spPr>
              <a:xfrm>
                <a:off x="5212175" y="2207125"/>
                <a:ext cx="155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0" extrusionOk="0">
                    <a:moveTo>
                      <a:pt x="620" y="1"/>
                    </a:moveTo>
                    <a:cubicBezTo>
                      <a:pt x="372" y="1"/>
                      <a:pt x="189" y="65"/>
                      <a:pt x="0" y="189"/>
                    </a:cubicBezTo>
                    <a:lnTo>
                      <a:pt x="0" y="189"/>
                    </a:lnTo>
                    <a:cubicBezTo>
                      <a:pt x="189" y="65"/>
                      <a:pt x="372" y="1"/>
                      <a:pt x="620" y="1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46;p35">
                <a:extLst>
                  <a:ext uri="{FF2B5EF4-FFF2-40B4-BE49-F238E27FC236}">
                    <a16:creationId xmlns:a16="http://schemas.microsoft.com/office/drawing/2014/main" id="{4EF3D6AF-5E4A-425B-949D-05C3AAFB9482}"/>
                  </a:ext>
                </a:extLst>
              </p:cNvPr>
              <p:cNvSpPr/>
              <p:nvPr/>
            </p:nvSpPr>
            <p:spPr>
              <a:xfrm>
                <a:off x="5392025" y="2208750"/>
                <a:ext cx="475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60" extrusionOk="0">
                    <a:moveTo>
                      <a:pt x="189" y="60"/>
                    </a:moveTo>
                    <a:cubicBezTo>
                      <a:pt x="125" y="0"/>
                      <a:pt x="65" y="0"/>
                      <a:pt x="0" y="0"/>
                    </a:cubicBezTo>
                    <a:cubicBezTo>
                      <a:pt x="65" y="0"/>
                      <a:pt x="125" y="0"/>
                      <a:pt x="189" y="60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47;p35">
                <a:extLst>
                  <a:ext uri="{FF2B5EF4-FFF2-40B4-BE49-F238E27FC236}">
                    <a16:creationId xmlns:a16="http://schemas.microsoft.com/office/drawing/2014/main" id="{40531AE0-74D7-45E0-AD78-3786E41A50E7}"/>
                  </a:ext>
                </a:extLst>
              </p:cNvPr>
              <p:cNvSpPr/>
              <p:nvPr/>
            </p:nvSpPr>
            <p:spPr>
              <a:xfrm>
                <a:off x="5196675" y="1738875"/>
                <a:ext cx="226375" cy="473000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8920" extrusionOk="0">
                    <a:moveTo>
                      <a:pt x="9055" y="1"/>
                    </a:moveTo>
                    <a:cubicBezTo>
                      <a:pt x="9055" y="1"/>
                      <a:pt x="5086" y="2358"/>
                      <a:pt x="4530" y="6575"/>
                    </a:cubicBezTo>
                    <a:cubicBezTo>
                      <a:pt x="4530" y="6575"/>
                      <a:pt x="4406" y="4531"/>
                      <a:pt x="561" y="2482"/>
                    </a:cubicBezTo>
                    <a:lnTo>
                      <a:pt x="561" y="2482"/>
                    </a:lnTo>
                    <a:cubicBezTo>
                      <a:pt x="561" y="2482"/>
                      <a:pt x="1737" y="4779"/>
                      <a:pt x="1985" y="6143"/>
                    </a:cubicBezTo>
                    <a:cubicBezTo>
                      <a:pt x="2233" y="7567"/>
                      <a:pt x="3538" y="8252"/>
                      <a:pt x="3538" y="8252"/>
                    </a:cubicBezTo>
                    <a:lnTo>
                      <a:pt x="3538" y="16622"/>
                    </a:lnTo>
                    <a:lnTo>
                      <a:pt x="1240" y="16622"/>
                    </a:lnTo>
                    <a:cubicBezTo>
                      <a:pt x="992" y="16622"/>
                      <a:pt x="744" y="16687"/>
                      <a:pt x="496" y="16811"/>
                    </a:cubicBezTo>
                    <a:cubicBezTo>
                      <a:pt x="189" y="17059"/>
                      <a:pt x="0" y="17431"/>
                      <a:pt x="0" y="17862"/>
                    </a:cubicBezTo>
                    <a:cubicBezTo>
                      <a:pt x="0" y="18299"/>
                      <a:pt x="248" y="18731"/>
                      <a:pt x="620" y="18919"/>
                    </a:cubicBezTo>
                    <a:cubicBezTo>
                      <a:pt x="809" y="18795"/>
                      <a:pt x="992" y="18731"/>
                      <a:pt x="1240" y="18731"/>
                    </a:cubicBezTo>
                    <a:lnTo>
                      <a:pt x="7507" y="18731"/>
                    </a:lnTo>
                    <a:cubicBezTo>
                      <a:pt x="7631" y="18731"/>
                      <a:pt x="7690" y="18731"/>
                      <a:pt x="7814" y="18795"/>
                    </a:cubicBezTo>
                    <a:cubicBezTo>
                      <a:pt x="7879" y="18795"/>
                      <a:pt x="7939" y="18795"/>
                      <a:pt x="8003" y="18855"/>
                    </a:cubicBezTo>
                    <a:cubicBezTo>
                      <a:pt x="8311" y="18607"/>
                      <a:pt x="8499" y="18299"/>
                      <a:pt x="8499" y="17862"/>
                    </a:cubicBezTo>
                    <a:cubicBezTo>
                      <a:pt x="8499" y="17490"/>
                      <a:pt x="8375" y="17242"/>
                      <a:pt x="8187" y="16994"/>
                    </a:cubicBezTo>
                    <a:cubicBezTo>
                      <a:pt x="7939" y="16746"/>
                      <a:pt x="7631" y="16622"/>
                      <a:pt x="7318" y="16622"/>
                    </a:cubicBezTo>
                    <a:lnTo>
                      <a:pt x="4962" y="16622"/>
                    </a:lnTo>
                    <a:lnTo>
                      <a:pt x="4962" y="8252"/>
                    </a:lnTo>
                    <a:cubicBezTo>
                      <a:pt x="5706" y="5895"/>
                      <a:pt x="8251" y="6575"/>
                      <a:pt x="90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48;p35">
                <a:extLst>
                  <a:ext uri="{FF2B5EF4-FFF2-40B4-BE49-F238E27FC236}">
                    <a16:creationId xmlns:a16="http://schemas.microsoft.com/office/drawing/2014/main" id="{7D4DDC7D-DDEF-43A4-855D-E89C566F0E1E}"/>
                  </a:ext>
                </a:extLst>
              </p:cNvPr>
              <p:cNvSpPr/>
              <p:nvPr/>
            </p:nvSpPr>
            <p:spPr>
              <a:xfrm>
                <a:off x="5196675" y="2261450"/>
                <a:ext cx="21870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738" extrusionOk="0">
                    <a:moveTo>
                      <a:pt x="1240" y="1"/>
                    </a:moveTo>
                    <a:cubicBezTo>
                      <a:pt x="561" y="1"/>
                      <a:pt x="0" y="373"/>
                      <a:pt x="0" y="869"/>
                    </a:cubicBezTo>
                    <a:cubicBezTo>
                      <a:pt x="0" y="1365"/>
                      <a:pt x="561" y="1737"/>
                      <a:pt x="1240" y="1737"/>
                    </a:cubicBezTo>
                    <a:lnTo>
                      <a:pt x="7507" y="1737"/>
                    </a:lnTo>
                    <a:cubicBezTo>
                      <a:pt x="8187" y="1737"/>
                      <a:pt x="8747" y="1365"/>
                      <a:pt x="8747" y="869"/>
                    </a:cubicBezTo>
                    <a:cubicBezTo>
                      <a:pt x="8747" y="373"/>
                      <a:pt x="8187" y="1"/>
                      <a:pt x="7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5" name="Google Shape;1195;p49">
            <a:extLst>
              <a:ext uri="{FF2B5EF4-FFF2-40B4-BE49-F238E27FC236}">
                <a16:creationId xmlns:a16="http://schemas.microsoft.com/office/drawing/2014/main" id="{487BBDC1-E3C5-F7C1-70AB-86CE7C325EAA}"/>
              </a:ext>
            </a:extLst>
          </p:cNvPr>
          <p:cNvGrpSpPr/>
          <p:nvPr/>
        </p:nvGrpSpPr>
        <p:grpSpPr>
          <a:xfrm rot="-150418" flipH="1">
            <a:off x="5324653" y="245191"/>
            <a:ext cx="1991567" cy="4780236"/>
            <a:chOff x="2714675" y="237925"/>
            <a:chExt cx="2177825" cy="5227300"/>
          </a:xfrm>
        </p:grpSpPr>
        <p:sp>
          <p:nvSpPr>
            <p:cNvPr id="226" name="Google Shape;1196;p49">
              <a:extLst>
                <a:ext uri="{FF2B5EF4-FFF2-40B4-BE49-F238E27FC236}">
                  <a16:creationId xmlns:a16="http://schemas.microsoft.com/office/drawing/2014/main" id="{6280E8DD-89F7-2A03-BB42-7A0DD899F3B8}"/>
                </a:ext>
              </a:extLst>
            </p:cNvPr>
            <p:cNvSpPr/>
            <p:nvPr/>
          </p:nvSpPr>
          <p:spPr>
            <a:xfrm>
              <a:off x="4179775" y="5184425"/>
              <a:ext cx="712725" cy="280800"/>
            </a:xfrm>
            <a:custGeom>
              <a:avLst/>
              <a:gdLst/>
              <a:ahLst/>
              <a:cxnLst/>
              <a:rect l="l" t="t" r="r" b="b"/>
              <a:pathLst>
                <a:path w="28509" h="11232" extrusionOk="0">
                  <a:moveTo>
                    <a:pt x="10740" y="1"/>
                  </a:moveTo>
                  <a:lnTo>
                    <a:pt x="0" y="818"/>
                  </a:lnTo>
                  <a:lnTo>
                    <a:pt x="794" y="6188"/>
                  </a:lnTo>
                  <a:lnTo>
                    <a:pt x="1541" y="11231"/>
                  </a:lnTo>
                  <a:lnTo>
                    <a:pt x="28508" y="11231"/>
                  </a:lnTo>
                  <a:cubicBezTo>
                    <a:pt x="27014" y="9013"/>
                    <a:pt x="24726" y="7472"/>
                    <a:pt x="22087" y="6935"/>
                  </a:cubicBezTo>
                  <a:cubicBezTo>
                    <a:pt x="20150" y="6538"/>
                    <a:pt x="18258" y="5954"/>
                    <a:pt x="16437" y="5184"/>
                  </a:cubicBezTo>
                  <a:cubicBezTo>
                    <a:pt x="10927" y="2826"/>
                    <a:pt x="10740" y="1"/>
                    <a:pt x="10740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197;p49">
              <a:extLst>
                <a:ext uri="{FF2B5EF4-FFF2-40B4-BE49-F238E27FC236}">
                  <a16:creationId xmlns:a16="http://schemas.microsoft.com/office/drawing/2014/main" id="{49DBE492-E95B-FF7C-186C-08B4E6ED4F4C}"/>
                </a:ext>
              </a:extLst>
            </p:cNvPr>
            <p:cNvSpPr/>
            <p:nvPr/>
          </p:nvSpPr>
          <p:spPr>
            <a:xfrm>
              <a:off x="4199600" y="5314000"/>
              <a:ext cx="692900" cy="151225"/>
            </a:xfrm>
            <a:custGeom>
              <a:avLst/>
              <a:gdLst/>
              <a:ahLst/>
              <a:cxnLst/>
              <a:rect l="l" t="t" r="r" b="b"/>
              <a:pathLst>
                <a:path w="27716" h="6049" extrusionOk="0">
                  <a:moveTo>
                    <a:pt x="15644" y="1"/>
                  </a:moveTo>
                  <a:cubicBezTo>
                    <a:pt x="14570" y="1168"/>
                    <a:pt x="13519" y="2569"/>
                    <a:pt x="13006" y="3993"/>
                  </a:cubicBezTo>
                  <a:cubicBezTo>
                    <a:pt x="6515" y="3433"/>
                    <a:pt x="2546" y="1729"/>
                    <a:pt x="1" y="1005"/>
                  </a:cubicBezTo>
                  <a:lnTo>
                    <a:pt x="1" y="1005"/>
                  </a:lnTo>
                  <a:lnTo>
                    <a:pt x="748" y="6048"/>
                  </a:lnTo>
                  <a:lnTo>
                    <a:pt x="27715" y="6048"/>
                  </a:lnTo>
                  <a:cubicBezTo>
                    <a:pt x="26221" y="3830"/>
                    <a:pt x="23933" y="2289"/>
                    <a:pt x="21294" y="1752"/>
                  </a:cubicBezTo>
                  <a:cubicBezTo>
                    <a:pt x="19357" y="1355"/>
                    <a:pt x="17465" y="771"/>
                    <a:pt x="1564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198;p49">
              <a:extLst>
                <a:ext uri="{FF2B5EF4-FFF2-40B4-BE49-F238E27FC236}">
                  <a16:creationId xmlns:a16="http://schemas.microsoft.com/office/drawing/2014/main" id="{A99D46DD-F2E9-02A2-6450-AC4F1CDF5C46}"/>
                </a:ext>
              </a:extLst>
            </p:cNvPr>
            <p:cNvSpPr/>
            <p:nvPr/>
          </p:nvSpPr>
          <p:spPr>
            <a:xfrm>
              <a:off x="3899000" y="2851950"/>
              <a:ext cx="644425" cy="2504100"/>
            </a:xfrm>
            <a:custGeom>
              <a:avLst/>
              <a:gdLst/>
              <a:ahLst/>
              <a:cxnLst/>
              <a:rect l="l" t="t" r="r" b="b"/>
              <a:pathLst>
                <a:path w="25777" h="100164" extrusionOk="0">
                  <a:moveTo>
                    <a:pt x="17558" y="0"/>
                  </a:moveTo>
                  <a:lnTo>
                    <a:pt x="1" y="187"/>
                  </a:lnTo>
                  <a:lnTo>
                    <a:pt x="561" y="6701"/>
                  </a:lnTo>
                  <a:lnTo>
                    <a:pt x="8850" y="100164"/>
                  </a:lnTo>
                  <a:lnTo>
                    <a:pt x="25777" y="94280"/>
                  </a:lnTo>
                  <a:lnTo>
                    <a:pt x="18142" y="6701"/>
                  </a:lnTo>
                  <a:lnTo>
                    <a:pt x="17558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199;p49">
              <a:extLst>
                <a:ext uri="{FF2B5EF4-FFF2-40B4-BE49-F238E27FC236}">
                  <a16:creationId xmlns:a16="http://schemas.microsoft.com/office/drawing/2014/main" id="{9D645E1A-6077-8621-77A9-904F01A94CDC}"/>
                </a:ext>
              </a:extLst>
            </p:cNvPr>
            <p:cNvSpPr/>
            <p:nvPr/>
          </p:nvSpPr>
          <p:spPr>
            <a:xfrm>
              <a:off x="3163525" y="5184425"/>
              <a:ext cx="683550" cy="280800"/>
            </a:xfrm>
            <a:custGeom>
              <a:avLst/>
              <a:gdLst/>
              <a:ahLst/>
              <a:cxnLst/>
              <a:rect l="l" t="t" r="r" b="b"/>
              <a:pathLst>
                <a:path w="27342" h="11232" extrusionOk="0">
                  <a:moveTo>
                    <a:pt x="16508" y="1"/>
                  </a:moveTo>
                  <a:cubicBezTo>
                    <a:pt x="16508" y="1"/>
                    <a:pt x="16648" y="2826"/>
                    <a:pt x="11395" y="5184"/>
                  </a:cubicBezTo>
                  <a:cubicBezTo>
                    <a:pt x="9644" y="5954"/>
                    <a:pt x="7799" y="6538"/>
                    <a:pt x="5931" y="6935"/>
                  </a:cubicBezTo>
                  <a:cubicBezTo>
                    <a:pt x="1542" y="7916"/>
                    <a:pt x="1" y="11231"/>
                    <a:pt x="1" y="11231"/>
                  </a:cubicBezTo>
                  <a:lnTo>
                    <a:pt x="26968" y="11231"/>
                  </a:lnTo>
                  <a:lnTo>
                    <a:pt x="27155" y="6188"/>
                  </a:lnTo>
                  <a:lnTo>
                    <a:pt x="27342" y="818"/>
                  </a:lnTo>
                  <a:lnTo>
                    <a:pt x="16508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200;p49">
              <a:extLst>
                <a:ext uri="{FF2B5EF4-FFF2-40B4-BE49-F238E27FC236}">
                  <a16:creationId xmlns:a16="http://schemas.microsoft.com/office/drawing/2014/main" id="{AA1BFF8A-20AD-985F-842D-FDE54A9ECA73}"/>
                </a:ext>
              </a:extLst>
            </p:cNvPr>
            <p:cNvSpPr/>
            <p:nvPr/>
          </p:nvSpPr>
          <p:spPr>
            <a:xfrm>
              <a:off x="3163525" y="5314000"/>
              <a:ext cx="678875" cy="151225"/>
            </a:xfrm>
            <a:custGeom>
              <a:avLst/>
              <a:gdLst/>
              <a:ahLst/>
              <a:cxnLst/>
              <a:rect l="l" t="t" r="r" b="b"/>
              <a:pathLst>
                <a:path w="27155" h="6049" extrusionOk="0">
                  <a:moveTo>
                    <a:pt x="11395" y="1"/>
                  </a:moveTo>
                  <a:cubicBezTo>
                    <a:pt x="9644" y="771"/>
                    <a:pt x="7799" y="1355"/>
                    <a:pt x="5931" y="1752"/>
                  </a:cubicBezTo>
                  <a:cubicBezTo>
                    <a:pt x="1542" y="2733"/>
                    <a:pt x="1" y="6048"/>
                    <a:pt x="1" y="6048"/>
                  </a:cubicBezTo>
                  <a:lnTo>
                    <a:pt x="26968" y="6048"/>
                  </a:lnTo>
                  <a:lnTo>
                    <a:pt x="27155" y="1005"/>
                  </a:lnTo>
                  <a:lnTo>
                    <a:pt x="27155" y="1005"/>
                  </a:lnTo>
                  <a:cubicBezTo>
                    <a:pt x="24680" y="1729"/>
                    <a:pt x="20898" y="3433"/>
                    <a:pt x="14477" y="3993"/>
                  </a:cubicBezTo>
                  <a:cubicBezTo>
                    <a:pt x="13823" y="2569"/>
                    <a:pt x="12586" y="1168"/>
                    <a:pt x="1139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201;p49">
              <a:extLst>
                <a:ext uri="{FF2B5EF4-FFF2-40B4-BE49-F238E27FC236}">
                  <a16:creationId xmlns:a16="http://schemas.microsoft.com/office/drawing/2014/main" id="{AB1D86E0-4B3B-EC2B-6CF0-1AB1529075CB}"/>
                </a:ext>
              </a:extLst>
            </p:cNvPr>
            <p:cNvSpPr/>
            <p:nvPr/>
          </p:nvSpPr>
          <p:spPr>
            <a:xfrm>
              <a:off x="3427950" y="2851950"/>
              <a:ext cx="495600" cy="2504100"/>
            </a:xfrm>
            <a:custGeom>
              <a:avLst/>
              <a:gdLst/>
              <a:ahLst/>
              <a:cxnLst/>
              <a:rect l="l" t="t" r="r" b="b"/>
              <a:pathLst>
                <a:path w="19824" h="100164" extrusionOk="0">
                  <a:moveTo>
                    <a:pt x="1" y="0"/>
                  </a:moveTo>
                  <a:lnTo>
                    <a:pt x="164" y="6701"/>
                  </a:lnTo>
                  <a:lnTo>
                    <a:pt x="2242" y="94280"/>
                  </a:lnTo>
                  <a:lnTo>
                    <a:pt x="19823" y="100164"/>
                  </a:lnTo>
                  <a:lnTo>
                    <a:pt x="17722" y="6701"/>
                  </a:lnTo>
                  <a:lnTo>
                    <a:pt x="17582" y="1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202;p49">
              <a:extLst>
                <a:ext uri="{FF2B5EF4-FFF2-40B4-BE49-F238E27FC236}">
                  <a16:creationId xmlns:a16="http://schemas.microsoft.com/office/drawing/2014/main" id="{B36D11C1-7D9F-633B-73E0-4C514AF8B100}"/>
                </a:ext>
              </a:extLst>
            </p:cNvPr>
            <p:cNvSpPr/>
            <p:nvPr/>
          </p:nvSpPr>
          <p:spPr>
            <a:xfrm>
              <a:off x="2714675" y="668875"/>
              <a:ext cx="289525" cy="692900"/>
            </a:xfrm>
            <a:custGeom>
              <a:avLst/>
              <a:gdLst/>
              <a:ahLst/>
              <a:cxnLst/>
              <a:rect l="l" t="t" r="r" b="b"/>
              <a:pathLst>
                <a:path w="11581" h="27716" extrusionOk="0">
                  <a:moveTo>
                    <a:pt x="9409" y="9153"/>
                  </a:moveTo>
                  <a:cubicBezTo>
                    <a:pt x="9409" y="9153"/>
                    <a:pt x="9573" y="1986"/>
                    <a:pt x="8872" y="982"/>
                  </a:cubicBezTo>
                  <a:cubicBezTo>
                    <a:pt x="8149" y="1"/>
                    <a:pt x="7425" y="585"/>
                    <a:pt x="7168" y="1285"/>
                  </a:cubicBezTo>
                  <a:cubicBezTo>
                    <a:pt x="6911" y="1962"/>
                    <a:pt x="6911" y="8266"/>
                    <a:pt x="6911" y="8266"/>
                  </a:cubicBezTo>
                  <a:cubicBezTo>
                    <a:pt x="6444" y="7799"/>
                    <a:pt x="5720" y="7659"/>
                    <a:pt x="5113" y="7963"/>
                  </a:cubicBezTo>
                  <a:cubicBezTo>
                    <a:pt x="3993" y="8430"/>
                    <a:pt x="1891" y="8873"/>
                    <a:pt x="1471" y="9714"/>
                  </a:cubicBezTo>
                  <a:cubicBezTo>
                    <a:pt x="1027" y="10554"/>
                    <a:pt x="0" y="11558"/>
                    <a:pt x="304" y="12539"/>
                  </a:cubicBezTo>
                  <a:cubicBezTo>
                    <a:pt x="631" y="13496"/>
                    <a:pt x="1168" y="17185"/>
                    <a:pt x="2732" y="18913"/>
                  </a:cubicBezTo>
                  <a:cubicBezTo>
                    <a:pt x="4273" y="20664"/>
                    <a:pt x="3946" y="27715"/>
                    <a:pt x="3946" y="27715"/>
                  </a:cubicBezTo>
                  <a:lnTo>
                    <a:pt x="10950" y="27435"/>
                  </a:lnTo>
                  <a:cubicBezTo>
                    <a:pt x="10950" y="27435"/>
                    <a:pt x="9876" y="23676"/>
                    <a:pt x="9783" y="20711"/>
                  </a:cubicBezTo>
                  <a:cubicBezTo>
                    <a:pt x="9736" y="19380"/>
                    <a:pt x="10367" y="18586"/>
                    <a:pt x="10787" y="16531"/>
                  </a:cubicBezTo>
                  <a:cubicBezTo>
                    <a:pt x="11231" y="14477"/>
                    <a:pt x="11581" y="12376"/>
                    <a:pt x="10600" y="11115"/>
                  </a:cubicBezTo>
                  <a:cubicBezTo>
                    <a:pt x="10017" y="10368"/>
                    <a:pt x="9596" y="9247"/>
                    <a:pt x="9409" y="9130"/>
                  </a:cubicBezTo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203;p49">
              <a:extLst>
                <a:ext uri="{FF2B5EF4-FFF2-40B4-BE49-F238E27FC236}">
                  <a16:creationId xmlns:a16="http://schemas.microsoft.com/office/drawing/2014/main" id="{DA14375D-F70D-9C4B-F8D2-5473D8B95810}"/>
                </a:ext>
              </a:extLst>
            </p:cNvPr>
            <p:cNvSpPr/>
            <p:nvPr/>
          </p:nvSpPr>
          <p:spPr>
            <a:xfrm>
              <a:off x="2750050" y="954325"/>
              <a:ext cx="77300" cy="95625"/>
            </a:xfrm>
            <a:custGeom>
              <a:avLst/>
              <a:gdLst/>
              <a:ahLst/>
              <a:cxnLst/>
              <a:rect l="l" t="t" r="r" b="b"/>
              <a:pathLst>
                <a:path w="3092" h="3825" extrusionOk="0">
                  <a:moveTo>
                    <a:pt x="258" y="0"/>
                  </a:moveTo>
                  <a:cubicBezTo>
                    <a:pt x="125" y="0"/>
                    <a:pt x="0" y="153"/>
                    <a:pt x="79" y="327"/>
                  </a:cubicBezTo>
                  <a:cubicBezTo>
                    <a:pt x="383" y="864"/>
                    <a:pt x="733" y="1378"/>
                    <a:pt x="1107" y="1868"/>
                  </a:cubicBezTo>
                  <a:cubicBezTo>
                    <a:pt x="1317" y="2172"/>
                    <a:pt x="1504" y="2498"/>
                    <a:pt x="1644" y="2849"/>
                  </a:cubicBezTo>
                  <a:cubicBezTo>
                    <a:pt x="1714" y="3129"/>
                    <a:pt x="1761" y="3409"/>
                    <a:pt x="1761" y="3713"/>
                  </a:cubicBezTo>
                  <a:cubicBezTo>
                    <a:pt x="1778" y="3781"/>
                    <a:pt x="1832" y="3824"/>
                    <a:pt x="1897" y="3824"/>
                  </a:cubicBezTo>
                  <a:cubicBezTo>
                    <a:pt x="1921" y="3824"/>
                    <a:pt x="1946" y="3818"/>
                    <a:pt x="1971" y="3806"/>
                  </a:cubicBezTo>
                  <a:cubicBezTo>
                    <a:pt x="3091" y="3222"/>
                    <a:pt x="733" y="701"/>
                    <a:pt x="430" y="117"/>
                  </a:cubicBezTo>
                  <a:cubicBezTo>
                    <a:pt x="385" y="34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204;p49">
              <a:extLst>
                <a:ext uri="{FF2B5EF4-FFF2-40B4-BE49-F238E27FC236}">
                  <a16:creationId xmlns:a16="http://schemas.microsoft.com/office/drawing/2014/main" id="{2E160E02-68C7-01FE-85A2-F91D315615C5}"/>
                </a:ext>
              </a:extLst>
            </p:cNvPr>
            <p:cNvSpPr/>
            <p:nvPr/>
          </p:nvSpPr>
          <p:spPr>
            <a:xfrm>
              <a:off x="2781800" y="923650"/>
              <a:ext cx="56625" cy="113075"/>
            </a:xfrm>
            <a:custGeom>
              <a:avLst/>
              <a:gdLst/>
              <a:ahLst/>
              <a:cxnLst/>
              <a:rect l="l" t="t" r="r" b="b"/>
              <a:pathLst>
                <a:path w="2265" h="4523" extrusionOk="0">
                  <a:moveTo>
                    <a:pt x="222" y="1"/>
                  </a:moveTo>
                  <a:cubicBezTo>
                    <a:pt x="112" y="1"/>
                    <a:pt x="1" y="148"/>
                    <a:pt x="70" y="270"/>
                  </a:cubicBezTo>
                  <a:cubicBezTo>
                    <a:pt x="514" y="924"/>
                    <a:pt x="864" y="1647"/>
                    <a:pt x="1144" y="2395"/>
                  </a:cubicBezTo>
                  <a:cubicBezTo>
                    <a:pt x="1354" y="3072"/>
                    <a:pt x="1261" y="3889"/>
                    <a:pt x="1658" y="4473"/>
                  </a:cubicBezTo>
                  <a:cubicBezTo>
                    <a:pt x="1690" y="4505"/>
                    <a:pt x="1733" y="4523"/>
                    <a:pt x="1774" y="4523"/>
                  </a:cubicBezTo>
                  <a:cubicBezTo>
                    <a:pt x="1821" y="4523"/>
                    <a:pt x="1866" y="4499"/>
                    <a:pt x="1891" y="4449"/>
                  </a:cubicBezTo>
                  <a:cubicBezTo>
                    <a:pt x="2265" y="3842"/>
                    <a:pt x="1891" y="2885"/>
                    <a:pt x="1635" y="2255"/>
                  </a:cubicBezTo>
                  <a:cubicBezTo>
                    <a:pt x="1308" y="1461"/>
                    <a:pt x="864" y="737"/>
                    <a:pt x="327" y="60"/>
                  </a:cubicBezTo>
                  <a:cubicBezTo>
                    <a:pt x="297" y="18"/>
                    <a:pt x="260" y="1"/>
                    <a:pt x="222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205;p49">
              <a:extLst>
                <a:ext uri="{FF2B5EF4-FFF2-40B4-BE49-F238E27FC236}">
                  <a16:creationId xmlns:a16="http://schemas.microsoft.com/office/drawing/2014/main" id="{6DEDC6FF-A61C-4C3F-1FC6-850CA638B416}"/>
                </a:ext>
              </a:extLst>
            </p:cNvPr>
            <p:cNvSpPr/>
            <p:nvPr/>
          </p:nvSpPr>
          <p:spPr>
            <a:xfrm>
              <a:off x="2821175" y="898425"/>
              <a:ext cx="45875" cy="125450"/>
            </a:xfrm>
            <a:custGeom>
              <a:avLst/>
              <a:gdLst/>
              <a:ahLst/>
              <a:cxnLst/>
              <a:rect l="l" t="t" r="r" b="b"/>
              <a:pathLst>
                <a:path w="1835" h="5018" extrusionOk="0">
                  <a:moveTo>
                    <a:pt x="163" y="0"/>
                  </a:moveTo>
                  <a:cubicBezTo>
                    <a:pt x="79" y="0"/>
                    <a:pt x="1" y="58"/>
                    <a:pt x="13" y="182"/>
                  </a:cubicBezTo>
                  <a:cubicBezTo>
                    <a:pt x="153" y="905"/>
                    <a:pt x="363" y="1653"/>
                    <a:pt x="620" y="2353"/>
                  </a:cubicBezTo>
                  <a:cubicBezTo>
                    <a:pt x="760" y="2773"/>
                    <a:pt x="853" y="3170"/>
                    <a:pt x="923" y="3590"/>
                  </a:cubicBezTo>
                  <a:cubicBezTo>
                    <a:pt x="970" y="4011"/>
                    <a:pt x="760" y="4384"/>
                    <a:pt x="807" y="4781"/>
                  </a:cubicBezTo>
                  <a:cubicBezTo>
                    <a:pt x="828" y="4909"/>
                    <a:pt x="908" y="5018"/>
                    <a:pt x="1028" y="5018"/>
                  </a:cubicBezTo>
                  <a:cubicBezTo>
                    <a:pt x="1040" y="5018"/>
                    <a:pt x="1051" y="5017"/>
                    <a:pt x="1064" y="5015"/>
                  </a:cubicBezTo>
                  <a:cubicBezTo>
                    <a:pt x="1834" y="4851"/>
                    <a:pt x="1717" y="3731"/>
                    <a:pt x="1577" y="3077"/>
                  </a:cubicBezTo>
                  <a:cubicBezTo>
                    <a:pt x="1367" y="2003"/>
                    <a:pt x="643" y="1162"/>
                    <a:pt x="340" y="135"/>
                  </a:cubicBezTo>
                  <a:cubicBezTo>
                    <a:pt x="318" y="47"/>
                    <a:pt x="238" y="0"/>
                    <a:pt x="163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206;p49">
              <a:extLst>
                <a:ext uri="{FF2B5EF4-FFF2-40B4-BE49-F238E27FC236}">
                  <a16:creationId xmlns:a16="http://schemas.microsoft.com/office/drawing/2014/main" id="{B385AB8E-628E-6E05-D15F-2F173A31B433}"/>
                </a:ext>
              </a:extLst>
            </p:cNvPr>
            <p:cNvSpPr/>
            <p:nvPr/>
          </p:nvSpPr>
          <p:spPr>
            <a:xfrm>
              <a:off x="2869750" y="891875"/>
              <a:ext cx="84850" cy="189575"/>
            </a:xfrm>
            <a:custGeom>
              <a:avLst/>
              <a:gdLst/>
              <a:ahLst/>
              <a:cxnLst/>
              <a:rect l="l" t="t" r="r" b="b"/>
              <a:pathLst>
                <a:path w="3394" h="7583" extrusionOk="0">
                  <a:moveTo>
                    <a:pt x="123" y="1"/>
                  </a:moveTo>
                  <a:cubicBezTo>
                    <a:pt x="59" y="1"/>
                    <a:pt x="1" y="72"/>
                    <a:pt x="31" y="163"/>
                  </a:cubicBezTo>
                  <a:cubicBezTo>
                    <a:pt x="195" y="747"/>
                    <a:pt x="311" y="1307"/>
                    <a:pt x="428" y="1891"/>
                  </a:cubicBezTo>
                  <a:cubicBezTo>
                    <a:pt x="288" y="2031"/>
                    <a:pt x="218" y="2218"/>
                    <a:pt x="241" y="2405"/>
                  </a:cubicBezTo>
                  <a:cubicBezTo>
                    <a:pt x="265" y="2662"/>
                    <a:pt x="358" y="2895"/>
                    <a:pt x="475" y="3082"/>
                  </a:cubicBezTo>
                  <a:cubicBezTo>
                    <a:pt x="521" y="3152"/>
                    <a:pt x="568" y="3245"/>
                    <a:pt x="615" y="3315"/>
                  </a:cubicBezTo>
                  <a:cubicBezTo>
                    <a:pt x="615" y="3829"/>
                    <a:pt x="545" y="4319"/>
                    <a:pt x="568" y="4810"/>
                  </a:cubicBezTo>
                  <a:cubicBezTo>
                    <a:pt x="583" y="4911"/>
                    <a:pt x="661" y="4968"/>
                    <a:pt x="740" y="4968"/>
                  </a:cubicBezTo>
                  <a:cubicBezTo>
                    <a:pt x="788" y="4968"/>
                    <a:pt x="836" y="4947"/>
                    <a:pt x="872" y="4903"/>
                  </a:cubicBezTo>
                  <a:cubicBezTo>
                    <a:pt x="1035" y="4693"/>
                    <a:pt x="1152" y="4459"/>
                    <a:pt x="1222" y="4203"/>
                  </a:cubicBezTo>
                  <a:cubicBezTo>
                    <a:pt x="1269" y="4249"/>
                    <a:pt x="1292" y="4273"/>
                    <a:pt x="1339" y="4319"/>
                  </a:cubicBezTo>
                  <a:cubicBezTo>
                    <a:pt x="1876" y="4926"/>
                    <a:pt x="2273" y="5650"/>
                    <a:pt x="2529" y="6421"/>
                  </a:cubicBezTo>
                  <a:cubicBezTo>
                    <a:pt x="2669" y="6888"/>
                    <a:pt x="2693" y="7145"/>
                    <a:pt x="2996" y="7518"/>
                  </a:cubicBezTo>
                  <a:cubicBezTo>
                    <a:pt x="3027" y="7564"/>
                    <a:pt x="3067" y="7582"/>
                    <a:pt x="3108" y="7582"/>
                  </a:cubicBezTo>
                  <a:cubicBezTo>
                    <a:pt x="3192" y="7582"/>
                    <a:pt x="3277" y="7503"/>
                    <a:pt x="3277" y="7425"/>
                  </a:cubicBezTo>
                  <a:cubicBezTo>
                    <a:pt x="3393" y="6421"/>
                    <a:pt x="2833" y="5370"/>
                    <a:pt x="2273" y="4553"/>
                  </a:cubicBezTo>
                  <a:cubicBezTo>
                    <a:pt x="1969" y="4156"/>
                    <a:pt x="1666" y="3782"/>
                    <a:pt x="1339" y="3409"/>
                  </a:cubicBezTo>
                  <a:cubicBezTo>
                    <a:pt x="1245" y="3315"/>
                    <a:pt x="1152" y="3199"/>
                    <a:pt x="1082" y="3105"/>
                  </a:cubicBezTo>
                  <a:cubicBezTo>
                    <a:pt x="988" y="2942"/>
                    <a:pt x="872" y="2802"/>
                    <a:pt x="825" y="2662"/>
                  </a:cubicBezTo>
                  <a:cubicBezTo>
                    <a:pt x="802" y="2615"/>
                    <a:pt x="802" y="2592"/>
                    <a:pt x="802" y="2568"/>
                  </a:cubicBezTo>
                  <a:cubicBezTo>
                    <a:pt x="778" y="2545"/>
                    <a:pt x="778" y="2545"/>
                    <a:pt x="778" y="2545"/>
                  </a:cubicBezTo>
                  <a:cubicBezTo>
                    <a:pt x="732" y="2311"/>
                    <a:pt x="825" y="2148"/>
                    <a:pt x="1105" y="2055"/>
                  </a:cubicBezTo>
                  <a:cubicBezTo>
                    <a:pt x="1188" y="2029"/>
                    <a:pt x="1280" y="2019"/>
                    <a:pt x="1376" y="2019"/>
                  </a:cubicBezTo>
                  <a:cubicBezTo>
                    <a:pt x="1904" y="2019"/>
                    <a:pt x="2567" y="2342"/>
                    <a:pt x="2646" y="2381"/>
                  </a:cubicBezTo>
                  <a:cubicBezTo>
                    <a:pt x="2661" y="2390"/>
                    <a:pt x="2676" y="2394"/>
                    <a:pt x="2690" y="2394"/>
                  </a:cubicBezTo>
                  <a:cubicBezTo>
                    <a:pt x="2836" y="2394"/>
                    <a:pt x="2960" y="1997"/>
                    <a:pt x="2833" y="1891"/>
                  </a:cubicBezTo>
                  <a:cubicBezTo>
                    <a:pt x="2531" y="1678"/>
                    <a:pt x="1934" y="1546"/>
                    <a:pt x="1408" y="1546"/>
                  </a:cubicBezTo>
                  <a:cubicBezTo>
                    <a:pt x="1241" y="1546"/>
                    <a:pt x="1082" y="1560"/>
                    <a:pt x="942" y="1588"/>
                  </a:cubicBezTo>
                  <a:cubicBezTo>
                    <a:pt x="755" y="1074"/>
                    <a:pt x="498" y="560"/>
                    <a:pt x="218" y="70"/>
                  </a:cubicBezTo>
                  <a:cubicBezTo>
                    <a:pt x="194" y="21"/>
                    <a:pt x="158" y="1"/>
                    <a:pt x="12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207;p49">
              <a:extLst>
                <a:ext uri="{FF2B5EF4-FFF2-40B4-BE49-F238E27FC236}">
                  <a16:creationId xmlns:a16="http://schemas.microsoft.com/office/drawing/2014/main" id="{6A92FFD3-0F10-A964-C5CF-B7A216A2A323}"/>
                </a:ext>
              </a:extLst>
            </p:cNvPr>
            <p:cNvSpPr/>
            <p:nvPr/>
          </p:nvSpPr>
          <p:spPr>
            <a:xfrm>
              <a:off x="2761950" y="1155700"/>
              <a:ext cx="921700" cy="1060025"/>
            </a:xfrm>
            <a:custGeom>
              <a:avLst/>
              <a:gdLst/>
              <a:ahLst/>
              <a:cxnLst/>
              <a:rect l="l" t="t" r="r" b="b"/>
              <a:pathLst>
                <a:path w="36868" h="42401" extrusionOk="0">
                  <a:moveTo>
                    <a:pt x="31310" y="23395"/>
                  </a:moveTo>
                  <a:lnTo>
                    <a:pt x="36867" y="0"/>
                  </a:lnTo>
                  <a:cubicBezTo>
                    <a:pt x="36867" y="0"/>
                    <a:pt x="29045" y="2429"/>
                    <a:pt x="26290" y="4483"/>
                  </a:cubicBezTo>
                  <a:cubicBezTo>
                    <a:pt x="23512" y="6538"/>
                    <a:pt x="15247" y="24726"/>
                    <a:pt x="14336" y="24282"/>
                  </a:cubicBezTo>
                  <a:cubicBezTo>
                    <a:pt x="13402" y="23839"/>
                    <a:pt x="10367" y="1051"/>
                    <a:pt x="10367" y="1051"/>
                  </a:cubicBezTo>
                  <a:cubicBezTo>
                    <a:pt x="8709" y="1915"/>
                    <a:pt x="6911" y="2522"/>
                    <a:pt x="5067" y="2825"/>
                  </a:cubicBezTo>
                  <a:cubicBezTo>
                    <a:pt x="3363" y="3036"/>
                    <a:pt x="1681" y="3362"/>
                    <a:pt x="0" y="3759"/>
                  </a:cubicBezTo>
                  <a:cubicBezTo>
                    <a:pt x="0" y="3759"/>
                    <a:pt x="2172" y="31474"/>
                    <a:pt x="4623" y="35793"/>
                  </a:cubicBezTo>
                  <a:cubicBezTo>
                    <a:pt x="7052" y="40113"/>
                    <a:pt x="13449" y="42401"/>
                    <a:pt x="17605" y="39435"/>
                  </a:cubicBezTo>
                  <a:cubicBezTo>
                    <a:pt x="26244" y="33295"/>
                    <a:pt x="31310" y="23395"/>
                    <a:pt x="31310" y="23395"/>
                  </a:cubicBezTo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208;p49">
              <a:extLst>
                <a:ext uri="{FF2B5EF4-FFF2-40B4-BE49-F238E27FC236}">
                  <a16:creationId xmlns:a16="http://schemas.microsoft.com/office/drawing/2014/main" id="{4E12FAA8-F325-3E98-B010-269C2EE59E52}"/>
                </a:ext>
              </a:extLst>
            </p:cNvPr>
            <p:cNvSpPr/>
            <p:nvPr/>
          </p:nvSpPr>
          <p:spPr>
            <a:xfrm>
              <a:off x="3317050" y="1112450"/>
              <a:ext cx="1203625" cy="2226300"/>
            </a:xfrm>
            <a:custGeom>
              <a:avLst/>
              <a:gdLst/>
              <a:ahLst/>
              <a:cxnLst/>
              <a:rect l="l" t="t" r="r" b="b"/>
              <a:pathLst>
                <a:path w="48145" h="89052" extrusionOk="0">
                  <a:moveTo>
                    <a:pt x="26237" y="1"/>
                  </a:moveTo>
                  <a:cubicBezTo>
                    <a:pt x="22628" y="1"/>
                    <a:pt x="20827" y="750"/>
                    <a:pt x="20827" y="750"/>
                  </a:cubicBezTo>
                  <a:cubicBezTo>
                    <a:pt x="20827" y="750"/>
                    <a:pt x="5044" y="2081"/>
                    <a:pt x="4600" y="8688"/>
                  </a:cubicBezTo>
                  <a:cubicBezTo>
                    <a:pt x="4273" y="13755"/>
                    <a:pt x="2219" y="54310"/>
                    <a:pt x="2662" y="57089"/>
                  </a:cubicBezTo>
                  <a:cubicBezTo>
                    <a:pt x="3082" y="59867"/>
                    <a:pt x="0" y="85644"/>
                    <a:pt x="1004" y="87909"/>
                  </a:cubicBezTo>
                  <a:cubicBezTo>
                    <a:pt x="1373" y="88732"/>
                    <a:pt x="7300" y="89052"/>
                    <a:pt x="14747" y="89052"/>
                  </a:cubicBezTo>
                  <a:cubicBezTo>
                    <a:pt x="27563" y="89052"/>
                    <a:pt x="44881" y="88106"/>
                    <a:pt x="46136" y="87161"/>
                  </a:cubicBezTo>
                  <a:cubicBezTo>
                    <a:pt x="48144" y="85644"/>
                    <a:pt x="44946" y="66405"/>
                    <a:pt x="44269" y="61432"/>
                  </a:cubicBezTo>
                  <a:cubicBezTo>
                    <a:pt x="43265" y="54007"/>
                    <a:pt x="41910" y="47376"/>
                    <a:pt x="41934" y="38620"/>
                  </a:cubicBezTo>
                  <a:cubicBezTo>
                    <a:pt x="41957" y="23491"/>
                    <a:pt x="44619" y="4579"/>
                    <a:pt x="41257" y="3248"/>
                  </a:cubicBezTo>
                  <a:cubicBezTo>
                    <a:pt x="34642" y="666"/>
                    <a:pt x="29637" y="1"/>
                    <a:pt x="26237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209;p49">
              <a:extLst>
                <a:ext uri="{FF2B5EF4-FFF2-40B4-BE49-F238E27FC236}">
                  <a16:creationId xmlns:a16="http://schemas.microsoft.com/office/drawing/2014/main" id="{E44908F0-CB24-896D-99EE-38330724ED50}"/>
                </a:ext>
              </a:extLst>
            </p:cNvPr>
            <p:cNvSpPr/>
            <p:nvPr/>
          </p:nvSpPr>
          <p:spPr>
            <a:xfrm>
              <a:off x="3905425" y="2490050"/>
              <a:ext cx="903600" cy="748325"/>
            </a:xfrm>
            <a:custGeom>
              <a:avLst/>
              <a:gdLst/>
              <a:ahLst/>
              <a:cxnLst/>
              <a:rect l="l" t="t" r="r" b="b"/>
              <a:pathLst>
                <a:path w="36144" h="29933" extrusionOk="0">
                  <a:moveTo>
                    <a:pt x="33879" y="0"/>
                  </a:moveTo>
                  <a:lnTo>
                    <a:pt x="0" y="3012"/>
                  </a:lnTo>
                  <a:lnTo>
                    <a:pt x="1728" y="29933"/>
                  </a:lnTo>
                  <a:lnTo>
                    <a:pt x="36143" y="26594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210;p49">
              <a:extLst>
                <a:ext uri="{FF2B5EF4-FFF2-40B4-BE49-F238E27FC236}">
                  <a16:creationId xmlns:a16="http://schemas.microsoft.com/office/drawing/2014/main" id="{CB53B79D-46B8-8DE6-C9E7-257269E85349}"/>
                </a:ext>
              </a:extLst>
            </p:cNvPr>
            <p:cNvSpPr/>
            <p:nvPr/>
          </p:nvSpPr>
          <p:spPr>
            <a:xfrm>
              <a:off x="3875075" y="2741625"/>
              <a:ext cx="152950" cy="302975"/>
            </a:xfrm>
            <a:custGeom>
              <a:avLst/>
              <a:gdLst/>
              <a:ahLst/>
              <a:cxnLst/>
              <a:rect l="l" t="t" r="r" b="b"/>
              <a:pathLst>
                <a:path w="6118" h="12119" extrusionOk="0">
                  <a:moveTo>
                    <a:pt x="4997" y="0"/>
                  </a:moveTo>
                  <a:lnTo>
                    <a:pt x="6118" y="11208"/>
                  </a:lnTo>
                  <a:cubicBezTo>
                    <a:pt x="6118" y="11208"/>
                    <a:pt x="1471" y="12118"/>
                    <a:pt x="1028" y="11745"/>
                  </a:cubicBezTo>
                  <a:cubicBezTo>
                    <a:pt x="561" y="11348"/>
                    <a:pt x="0" y="374"/>
                    <a:pt x="0" y="374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211;p49">
              <a:extLst>
                <a:ext uri="{FF2B5EF4-FFF2-40B4-BE49-F238E27FC236}">
                  <a16:creationId xmlns:a16="http://schemas.microsoft.com/office/drawing/2014/main" id="{36289649-4BF2-8B23-21F1-492DB73B4B01}"/>
                </a:ext>
              </a:extLst>
            </p:cNvPr>
            <p:cNvSpPr/>
            <p:nvPr/>
          </p:nvSpPr>
          <p:spPr>
            <a:xfrm>
              <a:off x="4272000" y="2695500"/>
              <a:ext cx="372425" cy="564475"/>
            </a:xfrm>
            <a:custGeom>
              <a:avLst/>
              <a:gdLst/>
              <a:ahLst/>
              <a:cxnLst/>
              <a:rect l="l" t="t" r="r" b="b"/>
              <a:pathLst>
                <a:path w="14897" h="22579" extrusionOk="0">
                  <a:moveTo>
                    <a:pt x="14896" y="2709"/>
                  </a:moveTo>
                  <a:cubicBezTo>
                    <a:pt x="14896" y="2709"/>
                    <a:pt x="13285" y="7239"/>
                    <a:pt x="13285" y="8406"/>
                  </a:cubicBezTo>
                  <a:cubicBezTo>
                    <a:pt x="13309" y="9597"/>
                    <a:pt x="13962" y="13426"/>
                    <a:pt x="13168" y="16018"/>
                  </a:cubicBezTo>
                  <a:cubicBezTo>
                    <a:pt x="12375" y="18586"/>
                    <a:pt x="11861" y="21154"/>
                    <a:pt x="10927" y="21271"/>
                  </a:cubicBezTo>
                  <a:cubicBezTo>
                    <a:pt x="9853" y="21388"/>
                    <a:pt x="8779" y="21691"/>
                    <a:pt x="7822" y="22182"/>
                  </a:cubicBezTo>
                  <a:cubicBezTo>
                    <a:pt x="7238" y="22462"/>
                    <a:pt x="6584" y="22579"/>
                    <a:pt x="5931" y="22509"/>
                  </a:cubicBezTo>
                  <a:cubicBezTo>
                    <a:pt x="4786" y="22415"/>
                    <a:pt x="2685" y="21061"/>
                    <a:pt x="1634" y="20314"/>
                  </a:cubicBezTo>
                  <a:cubicBezTo>
                    <a:pt x="584" y="19567"/>
                    <a:pt x="467" y="18820"/>
                    <a:pt x="1401" y="17862"/>
                  </a:cubicBezTo>
                  <a:cubicBezTo>
                    <a:pt x="2312" y="16882"/>
                    <a:pt x="4786" y="14173"/>
                    <a:pt x="5300" y="12142"/>
                  </a:cubicBezTo>
                  <a:cubicBezTo>
                    <a:pt x="4460" y="12632"/>
                    <a:pt x="3666" y="13193"/>
                    <a:pt x="2919" y="13776"/>
                  </a:cubicBezTo>
                  <a:cubicBezTo>
                    <a:pt x="1751" y="14710"/>
                    <a:pt x="1985" y="15177"/>
                    <a:pt x="1354" y="15177"/>
                  </a:cubicBezTo>
                  <a:cubicBezTo>
                    <a:pt x="724" y="15201"/>
                    <a:pt x="0" y="14243"/>
                    <a:pt x="1238" y="12516"/>
                  </a:cubicBezTo>
                  <a:cubicBezTo>
                    <a:pt x="2452" y="10788"/>
                    <a:pt x="3712" y="9901"/>
                    <a:pt x="4623" y="8616"/>
                  </a:cubicBezTo>
                  <a:cubicBezTo>
                    <a:pt x="5557" y="7332"/>
                    <a:pt x="7215" y="7402"/>
                    <a:pt x="7215" y="7402"/>
                  </a:cubicBezTo>
                  <a:lnTo>
                    <a:pt x="9760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212;p49">
              <a:extLst>
                <a:ext uri="{FF2B5EF4-FFF2-40B4-BE49-F238E27FC236}">
                  <a16:creationId xmlns:a16="http://schemas.microsoft.com/office/drawing/2014/main" id="{479C4E9E-A0C0-67ED-6173-C98B6FD33704}"/>
                </a:ext>
              </a:extLst>
            </p:cNvPr>
            <p:cNvSpPr/>
            <p:nvPr/>
          </p:nvSpPr>
          <p:spPr>
            <a:xfrm>
              <a:off x="4316925" y="3051925"/>
              <a:ext cx="136625" cy="162525"/>
            </a:xfrm>
            <a:custGeom>
              <a:avLst/>
              <a:gdLst/>
              <a:ahLst/>
              <a:cxnLst/>
              <a:rect l="l" t="t" r="r" b="b"/>
              <a:pathLst>
                <a:path w="5465" h="6501" extrusionOk="0">
                  <a:moveTo>
                    <a:pt x="5255" y="1"/>
                  </a:moveTo>
                  <a:cubicBezTo>
                    <a:pt x="5176" y="1"/>
                    <a:pt x="5081" y="90"/>
                    <a:pt x="4997" y="196"/>
                  </a:cubicBezTo>
                  <a:cubicBezTo>
                    <a:pt x="4997" y="196"/>
                    <a:pt x="3993" y="3208"/>
                    <a:pt x="2919" y="4049"/>
                  </a:cubicBezTo>
                  <a:cubicBezTo>
                    <a:pt x="1845" y="4889"/>
                    <a:pt x="1589" y="5380"/>
                    <a:pt x="865" y="5753"/>
                  </a:cubicBezTo>
                  <a:cubicBezTo>
                    <a:pt x="491" y="5917"/>
                    <a:pt x="211" y="6080"/>
                    <a:pt x="1" y="6174"/>
                  </a:cubicBezTo>
                  <a:cubicBezTo>
                    <a:pt x="164" y="6290"/>
                    <a:pt x="304" y="6384"/>
                    <a:pt x="491" y="6500"/>
                  </a:cubicBezTo>
                  <a:cubicBezTo>
                    <a:pt x="1098" y="6150"/>
                    <a:pt x="2593" y="5240"/>
                    <a:pt x="3340" y="4329"/>
                  </a:cubicBezTo>
                  <a:cubicBezTo>
                    <a:pt x="4297" y="3162"/>
                    <a:pt x="5464" y="757"/>
                    <a:pt x="5418" y="313"/>
                  </a:cubicBezTo>
                  <a:cubicBezTo>
                    <a:pt x="5395" y="84"/>
                    <a:pt x="5332" y="1"/>
                    <a:pt x="525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213;p49">
              <a:extLst>
                <a:ext uri="{FF2B5EF4-FFF2-40B4-BE49-F238E27FC236}">
                  <a16:creationId xmlns:a16="http://schemas.microsoft.com/office/drawing/2014/main" id="{CCB13C06-E299-1B04-D0F7-6E145BB1665D}"/>
                </a:ext>
              </a:extLst>
            </p:cNvPr>
            <p:cNvSpPr/>
            <p:nvPr/>
          </p:nvSpPr>
          <p:spPr>
            <a:xfrm>
              <a:off x="4365375" y="3076525"/>
              <a:ext cx="143050" cy="166525"/>
            </a:xfrm>
            <a:custGeom>
              <a:avLst/>
              <a:gdLst/>
              <a:ahLst/>
              <a:cxnLst/>
              <a:rect l="l" t="t" r="r" b="b"/>
              <a:pathLst>
                <a:path w="5722" h="6661" extrusionOk="0">
                  <a:moveTo>
                    <a:pt x="5396" y="0"/>
                  </a:moveTo>
                  <a:cubicBezTo>
                    <a:pt x="5330" y="0"/>
                    <a:pt x="5282" y="205"/>
                    <a:pt x="5114" y="450"/>
                  </a:cubicBezTo>
                  <a:cubicBezTo>
                    <a:pt x="5114" y="450"/>
                    <a:pt x="3666" y="4396"/>
                    <a:pt x="2803" y="4933"/>
                  </a:cubicBezTo>
                  <a:lnTo>
                    <a:pt x="2803" y="4909"/>
                  </a:lnTo>
                  <a:cubicBezTo>
                    <a:pt x="1939" y="5446"/>
                    <a:pt x="468" y="6123"/>
                    <a:pt x="47" y="6380"/>
                  </a:cubicBezTo>
                  <a:cubicBezTo>
                    <a:pt x="24" y="6380"/>
                    <a:pt x="24" y="6404"/>
                    <a:pt x="1" y="6404"/>
                  </a:cubicBezTo>
                  <a:cubicBezTo>
                    <a:pt x="164" y="6497"/>
                    <a:pt x="328" y="6567"/>
                    <a:pt x="468" y="6660"/>
                  </a:cubicBezTo>
                  <a:cubicBezTo>
                    <a:pt x="865" y="6474"/>
                    <a:pt x="1262" y="6264"/>
                    <a:pt x="1612" y="6007"/>
                  </a:cubicBezTo>
                  <a:cubicBezTo>
                    <a:pt x="2149" y="5586"/>
                    <a:pt x="3363" y="5400"/>
                    <a:pt x="3923" y="4326"/>
                  </a:cubicBezTo>
                  <a:cubicBezTo>
                    <a:pt x="4460" y="3228"/>
                    <a:pt x="5721" y="613"/>
                    <a:pt x="5534" y="193"/>
                  </a:cubicBezTo>
                  <a:cubicBezTo>
                    <a:pt x="5470" y="56"/>
                    <a:pt x="5431" y="0"/>
                    <a:pt x="5396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214;p49">
              <a:extLst>
                <a:ext uri="{FF2B5EF4-FFF2-40B4-BE49-F238E27FC236}">
                  <a16:creationId xmlns:a16="http://schemas.microsoft.com/office/drawing/2014/main" id="{83C1E61E-3EF8-76CC-F257-95F47012BBEB}"/>
                </a:ext>
              </a:extLst>
            </p:cNvPr>
            <p:cNvSpPr/>
            <p:nvPr/>
          </p:nvSpPr>
          <p:spPr>
            <a:xfrm>
              <a:off x="4471625" y="3099525"/>
              <a:ext cx="81400" cy="148200"/>
            </a:xfrm>
            <a:custGeom>
              <a:avLst/>
              <a:gdLst/>
              <a:ahLst/>
              <a:cxnLst/>
              <a:rect l="l" t="t" r="r" b="b"/>
              <a:pathLst>
                <a:path w="3256" h="5928" extrusionOk="0">
                  <a:moveTo>
                    <a:pt x="3003" y="1"/>
                  </a:moveTo>
                  <a:cubicBezTo>
                    <a:pt x="2957" y="1"/>
                    <a:pt x="2916" y="40"/>
                    <a:pt x="2895" y="137"/>
                  </a:cubicBezTo>
                  <a:cubicBezTo>
                    <a:pt x="2825" y="440"/>
                    <a:pt x="1915" y="3032"/>
                    <a:pt x="1775" y="3522"/>
                  </a:cubicBezTo>
                  <a:cubicBezTo>
                    <a:pt x="1658" y="4013"/>
                    <a:pt x="1168" y="4456"/>
                    <a:pt x="911" y="4947"/>
                  </a:cubicBezTo>
                  <a:cubicBezTo>
                    <a:pt x="654" y="5320"/>
                    <a:pt x="350" y="5647"/>
                    <a:pt x="0" y="5927"/>
                  </a:cubicBezTo>
                  <a:cubicBezTo>
                    <a:pt x="350" y="5764"/>
                    <a:pt x="724" y="5624"/>
                    <a:pt x="1074" y="5507"/>
                  </a:cubicBezTo>
                  <a:cubicBezTo>
                    <a:pt x="1681" y="4760"/>
                    <a:pt x="2148" y="3896"/>
                    <a:pt x="2475" y="2985"/>
                  </a:cubicBezTo>
                  <a:cubicBezTo>
                    <a:pt x="2709" y="2192"/>
                    <a:pt x="3222" y="440"/>
                    <a:pt x="3222" y="440"/>
                  </a:cubicBezTo>
                  <a:cubicBezTo>
                    <a:pt x="3255" y="226"/>
                    <a:pt x="3114" y="1"/>
                    <a:pt x="300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215;p49">
              <a:extLst>
                <a:ext uri="{FF2B5EF4-FFF2-40B4-BE49-F238E27FC236}">
                  <a16:creationId xmlns:a16="http://schemas.microsoft.com/office/drawing/2014/main" id="{4CD002EA-AD6D-ABC3-F1A6-089FC806CF39}"/>
                </a:ext>
              </a:extLst>
            </p:cNvPr>
            <p:cNvSpPr/>
            <p:nvPr/>
          </p:nvSpPr>
          <p:spPr>
            <a:xfrm>
              <a:off x="3718650" y="919875"/>
              <a:ext cx="317650" cy="352750"/>
            </a:xfrm>
            <a:custGeom>
              <a:avLst/>
              <a:gdLst/>
              <a:ahLst/>
              <a:cxnLst/>
              <a:rect l="l" t="t" r="r" b="b"/>
              <a:pathLst>
                <a:path w="12706" h="14110" extrusionOk="0">
                  <a:moveTo>
                    <a:pt x="9479" y="1"/>
                  </a:moveTo>
                  <a:lnTo>
                    <a:pt x="1494" y="1191"/>
                  </a:lnTo>
                  <a:lnTo>
                    <a:pt x="0" y="9994"/>
                  </a:lnTo>
                  <a:cubicBezTo>
                    <a:pt x="0" y="9994"/>
                    <a:pt x="3432" y="13379"/>
                    <a:pt x="5650" y="14056"/>
                  </a:cubicBezTo>
                  <a:cubicBezTo>
                    <a:pt x="5771" y="14092"/>
                    <a:pt x="5900" y="14109"/>
                    <a:pt x="6036" y="14109"/>
                  </a:cubicBezTo>
                  <a:cubicBezTo>
                    <a:pt x="8367" y="14109"/>
                    <a:pt x="12705" y="9104"/>
                    <a:pt x="12375" y="9060"/>
                  </a:cubicBezTo>
                  <a:lnTo>
                    <a:pt x="9479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216;p49">
              <a:extLst>
                <a:ext uri="{FF2B5EF4-FFF2-40B4-BE49-F238E27FC236}">
                  <a16:creationId xmlns:a16="http://schemas.microsoft.com/office/drawing/2014/main" id="{5421CF26-5300-E674-2C9D-CC4430E73357}"/>
                </a:ext>
              </a:extLst>
            </p:cNvPr>
            <p:cNvSpPr/>
            <p:nvPr/>
          </p:nvSpPr>
          <p:spPr>
            <a:xfrm>
              <a:off x="3517850" y="339950"/>
              <a:ext cx="663575" cy="685600"/>
            </a:xfrm>
            <a:custGeom>
              <a:avLst/>
              <a:gdLst/>
              <a:ahLst/>
              <a:cxnLst/>
              <a:rect l="l" t="t" r="r" b="b"/>
              <a:pathLst>
                <a:path w="26543" h="27424" extrusionOk="0">
                  <a:moveTo>
                    <a:pt x="13197" y="0"/>
                  </a:moveTo>
                  <a:cubicBezTo>
                    <a:pt x="9283" y="0"/>
                    <a:pt x="5446" y="3223"/>
                    <a:pt x="3853" y="7391"/>
                  </a:cubicBezTo>
                  <a:cubicBezTo>
                    <a:pt x="3222" y="9072"/>
                    <a:pt x="2895" y="10846"/>
                    <a:pt x="2872" y="12644"/>
                  </a:cubicBezTo>
                  <a:cubicBezTo>
                    <a:pt x="2656" y="12589"/>
                    <a:pt x="2432" y="12561"/>
                    <a:pt x="2210" y="12561"/>
                  </a:cubicBezTo>
                  <a:cubicBezTo>
                    <a:pt x="1302" y="12561"/>
                    <a:pt x="421" y="13028"/>
                    <a:pt x="234" y="14022"/>
                  </a:cubicBezTo>
                  <a:cubicBezTo>
                    <a:pt x="0" y="15259"/>
                    <a:pt x="817" y="16847"/>
                    <a:pt x="1611" y="17734"/>
                  </a:cubicBezTo>
                  <a:cubicBezTo>
                    <a:pt x="2195" y="18365"/>
                    <a:pt x="4039" y="18832"/>
                    <a:pt x="4063" y="18902"/>
                  </a:cubicBezTo>
                  <a:cubicBezTo>
                    <a:pt x="4787" y="20886"/>
                    <a:pt x="6491" y="25533"/>
                    <a:pt x="11021" y="26957"/>
                  </a:cubicBezTo>
                  <a:cubicBezTo>
                    <a:pt x="12073" y="27281"/>
                    <a:pt x="12981" y="27424"/>
                    <a:pt x="13777" y="27424"/>
                  </a:cubicBezTo>
                  <a:cubicBezTo>
                    <a:pt x="16422" y="27424"/>
                    <a:pt x="17823" y="25844"/>
                    <a:pt x="19169" y="24085"/>
                  </a:cubicBezTo>
                  <a:cubicBezTo>
                    <a:pt x="20500" y="22357"/>
                    <a:pt x="22111" y="20653"/>
                    <a:pt x="22578" y="18691"/>
                  </a:cubicBezTo>
                  <a:cubicBezTo>
                    <a:pt x="24539" y="18178"/>
                    <a:pt x="25963" y="16543"/>
                    <a:pt x="26220" y="14536"/>
                  </a:cubicBezTo>
                  <a:cubicBezTo>
                    <a:pt x="26542" y="11846"/>
                    <a:pt x="24882" y="11031"/>
                    <a:pt x="23708" y="11031"/>
                  </a:cubicBezTo>
                  <a:cubicBezTo>
                    <a:pt x="23435" y="11031"/>
                    <a:pt x="23188" y="11075"/>
                    <a:pt x="22998" y="11150"/>
                  </a:cubicBezTo>
                  <a:cubicBezTo>
                    <a:pt x="22438" y="8138"/>
                    <a:pt x="21107" y="5313"/>
                    <a:pt x="19099" y="2978"/>
                  </a:cubicBezTo>
                  <a:cubicBezTo>
                    <a:pt x="17318" y="884"/>
                    <a:pt x="15247" y="0"/>
                    <a:pt x="13197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217;p49">
              <a:extLst>
                <a:ext uri="{FF2B5EF4-FFF2-40B4-BE49-F238E27FC236}">
                  <a16:creationId xmlns:a16="http://schemas.microsoft.com/office/drawing/2014/main" id="{9247BD29-C798-D99A-3022-42189A294E1A}"/>
                </a:ext>
              </a:extLst>
            </p:cNvPr>
            <p:cNvSpPr/>
            <p:nvPr/>
          </p:nvSpPr>
          <p:spPr>
            <a:xfrm>
              <a:off x="3652100" y="1113675"/>
              <a:ext cx="423200" cy="197300"/>
            </a:xfrm>
            <a:custGeom>
              <a:avLst/>
              <a:gdLst/>
              <a:ahLst/>
              <a:cxnLst/>
              <a:rect l="l" t="t" r="r" b="b"/>
              <a:pathLst>
                <a:path w="16928" h="7892" extrusionOk="0">
                  <a:moveTo>
                    <a:pt x="14593" y="0"/>
                  </a:moveTo>
                  <a:lnTo>
                    <a:pt x="7799" y="5837"/>
                  </a:lnTo>
                  <a:lnTo>
                    <a:pt x="2639" y="1168"/>
                  </a:lnTo>
                  <a:lnTo>
                    <a:pt x="0" y="2055"/>
                  </a:lnTo>
                  <a:cubicBezTo>
                    <a:pt x="0" y="2055"/>
                    <a:pt x="6655" y="7378"/>
                    <a:pt x="7892" y="7588"/>
                  </a:cubicBezTo>
                  <a:cubicBezTo>
                    <a:pt x="9666" y="7892"/>
                    <a:pt x="16928" y="304"/>
                    <a:pt x="16928" y="304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218;p49">
              <a:extLst>
                <a:ext uri="{FF2B5EF4-FFF2-40B4-BE49-F238E27FC236}">
                  <a16:creationId xmlns:a16="http://schemas.microsoft.com/office/drawing/2014/main" id="{E00D92B9-5B88-10CB-E0C7-095D3FEFB88A}"/>
                </a:ext>
              </a:extLst>
            </p:cNvPr>
            <p:cNvSpPr/>
            <p:nvPr/>
          </p:nvSpPr>
          <p:spPr>
            <a:xfrm>
              <a:off x="4287750" y="1172625"/>
              <a:ext cx="559800" cy="1752300"/>
            </a:xfrm>
            <a:custGeom>
              <a:avLst/>
              <a:gdLst/>
              <a:ahLst/>
              <a:cxnLst/>
              <a:rect l="l" t="t" r="r" b="b"/>
              <a:pathLst>
                <a:path w="22392" h="70092" extrusionOk="0">
                  <a:moveTo>
                    <a:pt x="9130" y="5277"/>
                  </a:moveTo>
                  <a:cubicBezTo>
                    <a:pt x="11068" y="8172"/>
                    <a:pt x="22391" y="34462"/>
                    <a:pt x="21574" y="38291"/>
                  </a:cubicBezTo>
                  <a:cubicBezTo>
                    <a:pt x="20780" y="42097"/>
                    <a:pt x="15947" y="69228"/>
                    <a:pt x="14943" y="69648"/>
                  </a:cubicBezTo>
                  <a:cubicBezTo>
                    <a:pt x="13963" y="70092"/>
                    <a:pt x="5230" y="65515"/>
                    <a:pt x="5230" y="65515"/>
                  </a:cubicBezTo>
                  <a:lnTo>
                    <a:pt x="9503" y="37568"/>
                  </a:lnTo>
                  <a:lnTo>
                    <a:pt x="3316" y="20103"/>
                  </a:lnTo>
                  <a:cubicBezTo>
                    <a:pt x="3316" y="20103"/>
                    <a:pt x="0" y="514"/>
                    <a:pt x="1238" y="257"/>
                  </a:cubicBezTo>
                  <a:cubicBezTo>
                    <a:pt x="2499" y="0"/>
                    <a:pt x="7215" y="2382"/>
                    <a:pt x="9130" y="5277"/>
                  </a:cubicBezTo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219;p49">
              <a:extLst>
                <a:ext uri="{FF2B5EF4-FFF2-40B4-BE49-F238E27FC236}">
                  <a16:creationId xmlns:a16="http://schemas.microsoft.com/office/drawing/2014/main" id="{54B4EC55-511B-ACD6-5DE5-E08BBE359AB5}"/>
                </a:ext>
              </a:extLst>
            </p:cNvPr>
            <p:cNvSpPr/>
            <p:nvPr/>
          </p:nvSpPr>
          <p:spPr>
            <a:xfrm>
              <a:off x="4086375" y="2109425"/>
              <a:ext cx="335750" cy="407050"/>
            </a:xfrm>
            <a:custGeom>
              <a:avLst/>
              <a:gdLst/>
              <a:ahLst/>
              <a:cxnLst/>
              <a:rect l="l" t="t" r="r" b="b"/>
              <a:pathLst>
                <a:path w="13430" h="16282" extrusionOk="0">
                  <a:moveTo>
                    <a:pt x="526" y="1"/>
                  </a:moveTo>
                  <a:cubicBezTo>
                    <a:pt x="514" y="1"/>
                    <a:pt x="503" y="1"/>
                    <a:pt x="491" y="2"/>
                  </a:cubicBezTo>
                  <a:cubicBezTo>
                    <a:pt x="210" y="2"/>
                    <a:pt x="0" y="236"/>
                    <a:pt x="0" y="516"/>
                  </a:cubicBezTo>
                  <a:cubicBezTo>
                    <a:pt x="24" y="1030"/>
                    <a:pt x="654" y="13124"/>
                    <a:pt x="5347" y="15342"/>
                  </a:cubicBezTo>
                  <a:cubicBezTo>
                    <a:pt x="6772" y="16011"/>
                    <a:pt x="7917" y="16281"/>
                    <a:pt x="8894" y="16281"/>
                  </a:cubicBezTo>
                  <a:cubicBezTo>
                    <a:pt x="8974" y="16281"/>
                    <a:pt x="9052" y="16280"/>
                    <a:pt x="9129" y="16276"/>
                  </a:cubicBezTo>
                  <a:lnTo>
                    <a:pt x="9129" y="16253"/>
                  </a:lnTo>
                  <a:cubicBezTo>
                    <a:pt x="10857" y="16159"/>
                    <a:pt x="12001" y="15155"/>
                    <a:pt x="13075" y="13988"/>
                  </a:cubicBezTo>
                  <a:cubicBezTo>
                    <a:pt x="13430" y="13633"/>
                    <a:pt x="13084" y="13144"/>
                    <a:pt x="12703" y="13144"/>
                  </a:cubicBezTo>
                  <a:cubicBezTo>
                    <a:pt x="12582" y="13144"/>
                    <a:pt x="12458" y="13193"/>
                    <a:pt x="12352" y="13311"/>
                  </a:cubicBezTo>
                  <a:cubicBezTo>
                    <a:pt x="11329" y="14410"/>
                    <a:pt x="10346" y="15270"/>
                    <a:pt x="8802" y="15270"/>
                  </a:cubicBezTo>
                  <a:cubicBezTo>
                    <a:pt x="7985" y="15270"/>
                    <a:pt x="7011" y="15029"/>
                    <a:pt x="5791" y="14455"/>
                  </a:cubicBezTo>
                  <a:cubicBezTo>
                    <a:pt x="1611" y="12470"/>
                    <a:pt x="1004" y="586"/>
                    <a:pt x="1004" y="469"/>
                  </a:cubicBezTo>
                  <a:cubicBezTo>
                    <a:pt x="982" y="224"/>
                    <a:pt x="769" y="1"/>
                    <a:pt x="526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220;p49">
              <a:extLst>
                <a:ext uri="{FF2B5EF4-FFF2-40B4-BE49-F238E27FC236}">
                  <a16:creationId xmlns:a16="http://schemas.microsoft.com/office/drawing/2014/main" id="{702773A3-A7D2-50A7-1AF6-A7953905FDE9}"/>
                </a:ext>
              </a:extLst>
            </p:cNvPr>
            <p:cNvSpPr/>
            <p:nvPr/>
          </p:nvSpPr>
          <p:spPr>
            <a:xfrm>
              <a:off x="4381150" y="2416600"/>
              <a:ext cx="53725" cy="54850"/>
            </a:xfrm>
            <a:custGeom>
              <a:avLst/>
              <a:gdLst/>
              <a:ahLst/>
              <a:cxnLst/>
              <a:rect l="l" t="t" r="r" b="b"/>
              <a:pathLst>
                <a:path w="2149" h="2194" extrusionOk="0">
                  <a:moveTo>
                    <a:pt x="1276" y="0"/>
                  </a:moveTo>
                  <a:cubicBezTo>
                    <a:pt x="1114" y="0"/>
                    <a:pt x="923" y="76"/>
                    <a:pt x="701" y="277"/>
                  </a:cubicBezTo>
                  <a:cubicBezTo>
                    <a:pt x="701" y="277"/>
                    <a:pt x="0" y="1141"/>
                    <a:pt x="94" y="1421"/>
                  </a:cubicBezTo>
                  <a:cubicBezTo>
                    <a:pt x="177" y="1650"/>
                    <a:pt x="483" y="2194"/>
                    <a:pt x="879" y="2194"/>
                  </a:cubicBezTo>
                  <a:cubicBezTo>
                    <a:pt x="927" y="2194"/>
                    <a:pt x="977" y="2186"/>
                    <a:pt x="1028" y="2168"/>
                  </a:cubicBezTo>
                  <a:cubicBezTo>
                    <a:pt x="1494" y="2004"/>
                    <a:pt x="2148" y="884"/>
                    <a:pt x="1985" y="603"/>
                  </a:cubicBezTo>
                  <a:cubicBezTo>
                    <a:pt x="1886" y="423"/>
                    <a:pt x="1661" y="0"/>
                    <a:pt x="1276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221;p49">
              <a:extLst>
                <a:ext uri="{FF2B5EF4-FFF2-40B4-BE49-F238E27FC236}">
                  <a16:creationId xmlns:a16="http://schemas.microsoft.com/office/drawing/2014/main" id="{96036F03-FB3D-E653-D590-DEA73E8AED13}"/>
                </a:ext>
              </a:extLst>
            </p:cNvPr>
            <p:cNvSpPr/>
            <p:nvPr/>
          </p:nvSpPr>
          <p:spPr>
            <a:xfrm>
              <a:off x="4093700" y="2093650"/>
              <a:ext cx="316075" cy="428700"/>
            </a:xfrm>
            <a:custGeom>
              <a:avLst/>
              <a:gdLst/>
              <a:ahLst/>
              <a:cxnLst/>
              <a:rect l="l" t="t" r="r" b="b"/>
              <a:pathLst>
                <a:path w="12643" h="17148" extrusionOk="0">
                  <a:moveTo>
                    <a:pt x="11358" y="1"/>
                  </a:moveTo>
                  <a:cubicBezTo>
                    <a:pt x="11343" y="1"/>
                    <a:pt x="11327" y="2"/>
                    <a:pt x="11311" y="3"/>
                  </a:cubicBezTo>
                  <a:cubicBezTo>
                    <a:pt x="11031" y="3"/>
                    <a:pt x="10821" y="260"/>
                    <a:pt x="10844" y="517"/>
                  </a:cubicBezTo>
                  <a:cubicBezTo>
                    <a:pt x="10844" y="633"/>
                    <a:pt x="11615" y="12518"/>
                    <a:pt x="7692" y="14946"/>
                  </a:cubicBezTo>
                  <a:cubicBezTo>
                    <a:pt x="6326" y="15802"/>
                    <a:pt x="5252" y="16143"/>
                    <a:pt x="4340" y="16143"/>
                  </a:cubicBezTo>
                  <a:cubicBezTo>
                    <a:pt x="3040" y="16143"/>
                    <a:pt x="2067" y="15450"/>
                    <a:pt x="1038" y="14572"/>
                  </a:cubicBezTo>
                  <a:cubicBezTo>
                    <a:pt x="937" y="14485"/>
                    <a:pt x="828" y="14448"/>
                    <a:pt x="725" y="14448"/>
                  </a:cubicBezTo>
                  <a:cubicBezTo>
                    <a:pt x="327" y="14448"/>
                    <a:pt x="0" y="14991"/>
                    <a:pt x="408" y="15343"/>
                  </a:cubicBezTo>
                  <a:cubicBezTo>
                    <a:pt x="1539" y="16319"/>
                    <a:pt x="2734" y="17147"/>
                    <a:pt x="4332" y="17147"/>
                  </a:cubicBezTo>
                  <a:cubicBezTo>
                    <a:pt x="4416" y="17147"/>
                    <a:pt x="4501" y="17145"/>
                    <a:pt x="4587" y="17140"/>
                  </a:cubicBezTo>
                  <a:cubicBezTo>
                    <a:pt x="5614" y="17070"/>
                    <a:pt x="6805" y="16697"/>
                    <a:pt x="8229" y="15786"/>
                  </a:cubicBezTo>
                  <a:cubicBezTo>
                    <a:pt x="12642" y="13031"/>
                    <a:pt x="11872" y="960"/>
                    <a:pt x="11848" y="447"/>
                  </a:cubicBezTo>
                  <a:cubicBezTo>
                    <a:pt x="11826" y="182"/>
                    <a:pt x="11617" y="1"/>
                    <a:pt x="11358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222;p49">
              <a:extLst>
                <a:ext uri="{FF2B5EF4-FFF2-40B4-BE49-F238E27FC236}">
                  <a16:creationId xmlns:a16="http://schemas.microsoft.com/office/drawing/2014/main" id="{27A9E7B1-DF6F-5CC4-8F74-01CBA393B18C}"/>
                </a:ext>
              </a:extLst>
            </p:cNvPr>
            <p:cNvSpPr/>
            <p:nvPr/>
          </p:nvSpPr>
          <p:spPr>
            <a:xfrm>
              <a:off x="4079950" y="2434625"/>
              <a:ext cx="54300" cy="53450"/>
            </a:xfrm>
            <a:custGeom>
              <a:avLst/>
              <a:gdLst/>
              <a:ahLst/>
              <a:cxnLst/>
              <a:rect l="l" t="t" r="r" b="b"/>
              <a:pathLst>
                <a:path w="2172" h="2138" extrusionOk="0">
                  <a:moveTo>
                    <a:pt x="834" y="0"/>
                  </a:moveTo>
                  <a:cubicBezTo>
                    <a:pt x="404" y="0"/>
                    <a:pt x="227" y="492"/>
                    <a:pt x="141" y="700"/>
                  </a:cubicBezTo>
                  <a:cubicBezTo>
                    <a:pt x="1" y="980"/>
                    <a:pt x="794" y="2007"/>
                    <a:pt x="1261" y="2124"/>
                  </a:cubicBezTo>
                  <a:cubicBezTo>
                    <a:pt x="1300" y="2133"/>
                    <a:pt x="1337" y="2137"/>
                    <a:pt x="1372" y="2137"/>
                  </a:cubicBezTo>
                  <a:cubicBezTo>
                    <a:pt x="1794" y="2137"/>
                    <a:pt x="2037" y="1542"/>
                    <a:pt x="2102" y="1283"/>
                  </a:cubicBezTo>
                  <a:cubicBezTo>
                    <a:pt x="2172" y="1003"/>
                    <a:pt x="1378" y="209"/>
                    <a:pt x="1378" y="209"/>
                  </a:cubicBezTo>
                  <a:cubicBezTo>
                    <a:pt x="1162" y="59"/>
                    <a:pt x="983" y="0"/>
                    <a:pt x="8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223;p49">
              <a:extLst>
                <a:ext uri="{FF2B5EF4-FFF2-40B4-BE49-F238E27FC236}">
                  <a16:creationId xmlns:a16="http://schemas.microsoft.com/office/drawing/2014/main" id="{8FBC8F3B-ADEE-ABAD-6C42-498329CB674E}"/>
                </a:ext>
              </a:extLst>
            </p:cNvPr>
            <p:cNvSpPr/>
            <p:nvPr/>
          </p:nvSpPr>
          <p:spPr>
            <a:xfrm>
              <a:off x="4002325" y="1069900"/>
              <a:ext cx="256850" cy="772850"/>
            </a:xfrm>
            <a:custGeom>
              <a:avLst/>
              <a:gdLst/>
              <a:ahLst/>
              <a:cxnLst/>
              <a:rect l="l" t="t" r="r" b="b"/>
              <a:pathLst>
                <a:path w="10274" h="30914" extrusionOk="0">
                  <a:moveTo>
                    <a:pt x="0" y="0"/>
                  </a:moveTo>
                  <a:cubicBezTo>
                    <a:pt x="0" y="0"/>
                    <a:pt x="3456" y="280"/>
                    <a:pt x="6001" y="4226"/>
                  </a:cubicBezTo>
                  <a:cubicBezTo>
                    <a:pt x="8546" y="8172"/>
                    <a:pt x="10273" y="27761"/>
                    <a:pt x="9923" y="30913"/>
                  </a:cubicBezTo>
                  <a:lnTo>
                    <a:pt x="8756" y="30446"/>
                  </a:lnTo>
                  <a:cubicBezTo>
                    <a:pt x="8756" y="30446"/>
                    <a:pt x="7682" y="7448"/>
                    <a:pt x="4460" y="4039"/>
                  </a:cubicBezTo>
                  <a:cubicBezTo>
                    <a:pt x="1495" y="911"/>
                    <a:pt x="304" y="1168"/>
                    <a:pt x="304" y="1168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224;p49">
              <a:extLst>
                <a:ext uri="{FF2B5EF4-FFF2-40B4-BE49-F238E27FC236}">
                  <a16:creationId xmlns:a16="http://schemas.microsoft.com/office/drawing/2014/main" id="{5404B38A-47CA-20A0-C95D-56D58990BB02}"/>
                </a:ext>
              </a:extLst>
            </p:cNvPr>
            <p:cNvSpPr/>
            <p:nvPr/>
          </p:nvSpPr>
          <p:spPr>
            <a:xfrm>
              <a:off x="4075275" y="1811125"/>
              <a:ext cx="322225" cy="331650"/>
            </a:xfrm>
            <a:custGeom>
              <a:avLst/>
              <a:gdLst/>
              <a:ahLst/>
              <a:cxnLst/>
              <a:rect l="l" t="t" r="r" b="b"/>
              <a:pathLst>
                <a:path w="12889" h="13266" extrusionOk="0">
                  <a:moveTo>
                    <a:pt x="6145" y="0"/>
                  </a:moveTo>
                  <a:cubicBezTo>
                    <a:pt x="5033" y="0"/>
                    <a:pt x="3956" y="463"/>
                    <a:pt x="3176" y="1288"/>
                  </a:cubicBezTo>
                  <a:cubicBezTo>
                    <a:pt x="1" y="4486"/>
                    <a:pt x="281" y="12845"/>
                    <a:pt x="281" y="13195"/>
                  </a:cubicBezTo>
                  <a:lnTo>
                    <a:pt x="1612" y="13148"/>
                  </a:lnTo>
                  <a:cubicBezTo>
                    <a:pt x="1612" y="13078"/>
                    <a:pt x="1332" y="5023"/>
                    <a:pt x="4110" y="2221"/>
                  </a:cubicBezTo>
                  <a:cubicBezTo>
                    <a:pt x="4650" y="1636"/>
                    <a:pt x="5408" y="1333"/>
                    <a:pt x="6194" y="1333"/>
                  </a:cubicBezTo>
                  <a:cubicBezTo>
                    <a:pt x="6223" y="1333"/>
                    <a:pt x="6252" y="1333"/>
                    <a:pt x="6281" y="1334"/>
                  </a:cubicBezTo>
                  <a:cubicBezTo>
                    <a:pt x="10367" y="1451"/>
                    <a:pt x="10951" y="5187"/>
                    <a:pt x="11371" y="10860"/>
                  </a:cubicBezTo>
                  <a:cubicBezTo>
                    <a:pt x="11441" y="11654"/>
                    <a:pt x="11488" y="12471"/>
                    <a:pt x="11581" y="13265"/>
                  </a:cubicBezTo>
                  <a:lnTo>
                    <a:pt x="12889" y="13125"/>
                  </a:lnTo>
                  <a:cubicBezTo>
                    <a:pt x="12819" y="12355"/>
                    <a:pt x="12749" y="11537"/>
                    <a:pt x="12702" y="10767"/>
                  </a:cubicBezTo>
                  <a:cubicBezTo>
                    <a:pt x="12329" y="5794"/>
                    <a:pt x="11908" y="167"/>
                    <a:pt x="6305" y="3"/>
                  </a:cubicBezTo>
                  <a:cubicBezTo>
                    <a:pt x="6251" y="1"/>
                    <a:pt x="6198" y="0"/>
                    <a:pt x="6145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225;p49">
              <a:extLst>
                <a:ext uri="{FF2B5EF4-FFF2-40B4-BE49-F238E27FC236}">
                  <a16:creationId xmlns:a16="http://schemas.microsoft.com/office/drawing/2014/main" id="{49A9BC86-85D6-F9FC-8F31-AE1CF7B49434}"/>
                </a:ext>
              </a:extLst>
            </p:cNvPr>
            <p:cNvSpPr/>
            <p:nvPr/>
          </p:nvSpPr>
          <p:spPr>
            <a:xfrm>
              <a:off x="3485750" y="1113675"/>
              <a:ext cx="239325" cy="577875"/>
            </a:xfrm>
            <a:custGeom>
              <a:avLst/>
              <a:gdLst/>
              <a:ahLst/>
              <a:cxnLst/>
              <a:rect l="l" t="t" r="r" b="b"/>
              <a:pathLst>
                <a:path w="9573" h="23115" extrusionOk="0">
                  <a:moveTo>
                    <a:pt x="9573" y="0"/>
                  </a:moveTo>
                  <a:lnTo>
                    <a:pt x="9573" y="0"/>
                  </a:lnTo>
                  <a:cubicBezTo>
                    <a:pt x="6608" y="1308"/>
                    <a:pt x="4133" y="3526"/>
                    <a:pt x="2475" y="6328"/>
                  </a:cubicBezTo>
                  <a:cubicBezTo>
                    <a:pt x="0" y="10484"/>
                    <a:pt x="911" y="23115"/>
                    <a:pt x="911" y="23115"/>
                  </a:cubicBezTo>
                  <a:lnTo>
                    <a:pt x="2078" y="22998"/>
                  </a:lnTo>
                  <a:cubicBezTo>
                    <a:pt x="2078" y="22998"/>
                    <a:pt x="1448" y="12165"/>
                    <a:pt x="3129" y="7705"/>
                  </a:cubicBezTo>
                  <a:cubicBezTo>
                    <a:pt x="4810" y="3246"/>
                    <a:pt x="9293" y="1168"/>
                    <a:pt x="9293" y="1168"/>
                  </a:cubicBezTo>
                  <a:lnTo>
                    <a:pt x="9573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26;p49">
              <a:extLst>
                <a:ext uri="{FF2B5EF4-FFF2-40B4-BE49-F238E27FC236}">
                  <a16:creationId xmlns:a16="http://schemas.microsoft.com/office/drawing/2014/main" id="{B3F09201-7E36-C07F-F497-00872633D956}"/>
                </a:ext>
              </a:extLst>
            </p:cNvPr>
            <p:cNvSpPr/>
            <p:nvPr/>
          </p:nvSpPr>
          <p:spPr>
            <a:xfrm>
              <a:off x="3417450" y="1676950"/>
              <a:ext cx="215400" cy="216000"/>
            </a:xfrm>
            <a:custGeom>
              <a:avLst/>
              <a:gdLst/>
              <a:ahLst/>
              <a:cxnLst/>
              <a:rect l="l" t="t" r="r" b="b"/>
              <a:pathLst>
                <a:path w="8616" h="8640" extrusionOk="0">
                  <a:moveTo>
                    <a:pt x="8616" y="3713"/>
                  </a:moveTo>
                  <a:cubicBezTo>
                    <a:pt x="8592" y="7005"/>
                    <a:pt x="4623" y="8639"/>
                    <a:pt x="2312" y="6304"/>
                  </a:cubicBezTo>
                  <a:cubicBezTo>
                    <a:pt x="0" y="3969"/>
                    <a:pt x="1658" y="0"/>
                    <a:pt x="4927" y="24"/>
                  </a:cubicBezTo>
                  <a:cubicBezTo>
                    <a:pt x="6958" y="24"/>
                    <a:pt x="8616" y="1681"/>
                    <a:pt x="8616" y="3713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27;p49">
              <a:extLst>
                <a:ext uri="{FF2B5EF4-FFF2-40B4-BE49-F238E27FC236}">
                  <a16:creationId xmlns:a16="http://schemas.microsoft.com/office/drawing/2014/main" id="{BF9A3057-F252-6895-7827-59093894C15A}"/>
                </a:ext>
              </a:extLst>
            </p:cNvPr>
            <p:cNvSpPr/>
            <p:nvPr/>
          </p:nvSpPr>
          <p:spPr>
            <a:xfrm>
              <a:off x="3498575" y="1738225"/>
              <a:ext cx="73000" cy="73000"/>
            </a:xfrm>
            <a:custGeom>
              <a:avLst/>
              <a:gdLst/>
              <a:ahLst/>
              <a:cxnLst/>
              <a:rect l="l" t="t" r="r" b="b"/>
              <a:pathLst>
                <a:path w="2920" h="2920" extrusionOk="0">
                  <a:moveTo>
                    <a:pt x="2919" y="1262"/>
                  </a:moveTo>
                  <a:cubicBezTo>
                    <a:pt x="2919" y="2359"/>
                    <a:pt x="1565" y="2919"/>
                    <a:pt x="795" y="2126"/>
                  </a:cubicBezTo>
                  <a:cubicBezTo>
                    <a:pt x="1" y="1332"/>
                    <a:pt x="561" y="1"/>
                    <a:pt x="1682" y="1"/>
                  </a:cubicBezTo>
                  <a:cubicBezTo>
                    <a:pt x="2359" y="1"/>
                    <a:pt x="2919" y="561"/>
                    <a:pt x="2919" y="12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228;p49">
              <a:extLst>
                <a:ext uri="{FF2B5EF4-FFF2-40B4-BE49-F238E27FC236}">
                  <a16:creationId xmlns:a16="http://schemas.microsoft.com/office/drawing/2014/main" id="{182C6148-ACC2-A790-A414-9DB126DCF8AD}"/>
                </a:ext>
              </a:extLst>
            </p:cNvPr>
            <p:cNvSpPr/>
            <p:nvPr/>
          </p:nvSpPr>
          <p:spPr>
            <a:xfrm>
              <a:off x="3722725" y="680550"/>
              <a:ext cx="47875" cy="47900"/>
            </a:xfrm>
            <a:custGeom>
              <a:avLst/>
              <a:gdLst/>
              <a:ahLst/>
              <a:cxnLst/>
              <a:rect l="l" t="t" r="r" b="b"/>
              <a:pathLst>
                <a:path w="1915" h="1916" extrusionOk="0">
                  <a:moveTo>
                    <a:pt x="934" y="1"/>
                  </a:moveTo>
                  <a:cubicBezTo>
                    <a:pt x="561" y="1"/>
                    <a:pt x="211" y="258"/>
                    <a:pt x="71" y="631"/>
                  </a:cubicBezTo>
                  <a:cubicBezTo>
                    <a:pt x="24" y="725"/>
                    <a:pt x="0" y="865"/>
                    <a:pt x="0" y="982"/>
                  </a:cubicBezTo>
                  <a:lnTo>
                    <a:pt x="47" y="1215"/>
                  </a:lnTo>
                  <a:cubicBezTo>
                    <a:pt x="94" y="1378"/>
                    <a:pt x="187" y="1542"/>
                    <a:pt x="304" y="1659"/>
                  </a:cubicBezTo>
                  <a:cubicBezTo>
                    <a:pt x="374" y="1705"/>
                    <a:pt x="444" y="1752"/>
                    <a:pt x="514" y="1799"/>
                  </a:cubicBezTo>
                  <a:cubicBezTo>
                    <a:pt x="654" y="1869"/>
                    <a:pt x="818" y="1915"/>
                    <a:pt x="981" y="1915"/>
                  </a:cubicBezTo>
                  <a:cubicBezTo>
                    <a:pt x="1098" y="1915"/>
                    <a:pt x="1238" y="1892"/>
                    <a:pt x="1331" y="1822"/>
                  </a:cubicBezTo>
                  <a:cubicBezTo>
                    <a:pt x="1682" y="1682"/>
                    <a:pt x="1915" y="1332"/>
                    <a:pt x="1915" y="935"/>
                  </a:cubicBezTo>
                  <a:lnTo>
                    <a:pt x="1892" y="701"/>
                  </a:lnTo>
                  <a:cubicBezTo>
                    <a:pt x="1845" y="538"/>
                    <a:pt x="1752" y="374"/>
                    <a:pt x="1635" y="258"/>
                  </a:cubicBezTo>
                  <a:lnTo>
                    <a:pt x="1425" y="118"/>
                  </a:lnTo>
                  <a:cubicBezTo>
                    <a:pt x="1261" y="48"/>
                    <a:pt x="1098" y="1"/>
                    <a:pt x="93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229;p49">
              <a:extLst>
                <a:ext uri="{FF2B5EF4-FFF2-40B4-BE49-F238E27FC236}">
                  <a16:creationId xmlns:a16="http://schemas.microsoft.com/office/drawing/2014/main" id="{5E709332-439C-BBFA-F563-8D592DD57027}"/>
                </a:ext>
              </a:extLst>
            </p:cNvPr>
            <p:cNvSpPr/>
            <p:nvPr/>
          </p:nvSpPr>
          <p:spPr>
            <a:xfrm>
              <a:off x="3879750" y="680550"/>
              <a:ext cx="47875" cy="47900"/>
            </a:xfrm>
            <a:custGeom>
              <a:avLst/>
              <a:gdLst/>
              <a:ahLst/>
              <a:cxnLst/>
              <a:rect l="l" t="t" r="r" b="b"/>
              <a:pathLst>
                <a:path w="1915" h="1916" extrusionOk="0">
                  <a:moveTo>
                    <a:pt x="957" y="1"/>
                  </a:moveTo>
                  <a:cubicBezTo>
                    <a:pt x="560" y="1"/>
                    <a:pt x="210" y="258"/>
                    <a:pt x="94" y="631"/>
                  </a:cubicBezTo>
                  <a:cubicBezTo>
                    <a:pt x="23" y="725"/>
                    <a:pt x="0" y="865"/>
                    <a:pt x="23" y="982"/>
                  </a:cubicBezTo>
                  <a:lnTo>
                    <a:pt x="47" y="1215"/>
                  </a:lnTo>
                  <a:cubicBezTo>
                    <a:pt x="94" y="1378"/>
                    <a:pt x="187" y="1542"/>
                    <a:pt x="304" y="1659"/>
                  </a:cubicBezTo>
                  <a:cubicBezTo>
                    <a:pt x="374" y="1705"/>
                    <a:pt x="444" y="1752"/>
                    <a:pt x="514" y="1799"/>
                  </a:cubicBezTo>
                  <a:cubicBezTo>
                    <a:pt x="654" y="1869"/>
                    <a:pt x="817" y="1915"/>
                    <a:pt x="981" y="1915"/>
                  </a:cubicBezTo>
                  <a:cubicBezTo>
                    <a:pt x="1121" y="1915"/>
                    <a:pt x="1238" y="1892"/>
                    <a:pt x="1354" y="1822"/>
                  </a:cubicBezTo>
                  <a:cubicBezTo>
                    <a:pt x="1471" y="1799"/>
                    <a:pt x="1564" y="1705"/>
                    <a:pt x="1658" y="1612"/>
                  </a:cubicBezTo>
                  <a:cubicBezTo>
                    <a:pt x="1821" y="1425"/>
                    <a:pt x="1915" y="1192"/>
                    <a:pt x="1915" y="935"/>
                  </a:cubicBezTo>
                  <a:cubicBezTo>
                    <a:pt x="1915" y="865"/>
                    <a:pt x="1891" y="771"/>
                    <a:pt x="1891" y="701"/>
                  </a:cubicBezTo>
                  <a:cubicBezTo>
                    <a:pt x="1845" y="538"/>
                    <a:pt x="1751" y="374"/>
                    <a:pt x="1634" y="258"/>
                  </a:cubicBezTo>
                  <a:cubicBezTo>
                    <a:pt x="1564" y="211"/>
                    <a:pt x="1494" y="164"/>
                    <a:pt x="1424" y="118"/>
                  </a:cubicBezTo>
                  <a:cubicBezTo>
                    <a:pt x="1284" y="48"/>
                    <a:pt x="1121" y="1"/>
                    <a:pt x="95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30;p49">
              <a:extLst>
                <a:ext uri="{FF2B5EF4-FFF2-40B4-BE49-F238E27FC236}">
                  <a16:creationId xmlns:a16="http://schemas.microsoft.com/office/drawing/2014/main" id="{7F491CF6-21A3-ECA7-725D-04F6AE27BE52}"/>
                </a:ext>
              </a:extLst>
            </p:cNvPr>
            <p:cNvSpPr/>
            <p:nvPr/>
          </p:nvSpPr>
          <p:spPr>
            <a:xfrm>
              <a:off x="3703450" y="608750"/>
              <a:ext cx="80000" cy="38575"/>
            </a:xfrm>
            <a:custGeom>
              <a:avLst/>
              <a:gdLst/>
              <a:ahLst/>
              <a:cxnLst/>
              <a:rect l="l" t="t" r="r" b="b"/>
              <a:pathLst>
                <a:path w="3200" h="1543" extrusionOk="0">
                  <a:moveTo>
                    <a:pt x="1618" y="1"/>
                  </a:moveTo>
                  <a:cubicBezTo>
                    <a:pt x="1608" y="1"/>
                    <a:pt x="1598" y="1"/>
                    <a:pt x="1589" y="1"/>
                  </a:cubicBezTo>
                  <a:cubicBezTo>
                    <a:pt x="491" y="24"/>
                    <a:pt x="1" y="1542"/>
                    <a:pt x="1" y="1542"/>
                  </a:cubicBezTo>
                  <a:cubicBezTo>
                    <a:pt x="491" y="1262"/>
                    <a:pt x="1028" y="1052"/>
                    <a:pt x="1589" y="888"/>
                  </a:cubicBezTo>
                  <a:cubicBezTo>
                    <a:pt x="1723" y="877"/>
                    <a:pt x="1859" y="871"/>
                    <a:pt x="1995" y="871"/>
                  </a:cubicBezTo>
                  <a:cubicBezTo>
                    <a:pt x="2403" y="871"/>
                    <a:pt x="2814" y="923"/>
                    <a:pt x="3200" y="1028"/>
                  </a:cubicBezTo>
                  <a:cubicBezTo>
                    <a:pt x="3200" y="1028"/>
                    <a:pt x="2492" y="1"/>
                    <a:pt x="161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31;p49">
              <a:extLst>
                <a:ext uri="{FF2B5EF4-FFF2-40B4-BE49-F238E27FC236}">
                  <a16:creationId xmlns:a16="http://schemas.microsoft.com/office/drawing/2014/main" id="{C348B5D5-C049-C396-CF17-A3DAFC5A63C7}"/>
                </a:ext>
              </a:extLst>
            </p:cNvPr>
            <p:cNvSpPr/>
            <p:nvPr/>
          </p:nvSpPr>
          <p:spPr>
            <a:xfrm>
              <a:off x="3865150" y="608750"/>
              <a:ext cx="80575" cy="38575"/>
            </a:xfrm>
            <a:custGeom>
              <a:avLst/>
              <a:gdLst/>
              <a:ahLst/>
              <a:cxnLst/>
              <a:rect l="l" t="t" r="r" b="b"/>
              <a:pathLst>
                <a:path w="3223" h="1543" extrusionOk="0">
                  <a:moveTo>
                    <a:pt x="1582" y="1"/>
                  </a:moveTo>
                  <a:cubicBezTo>
                    <a:pt x="708" y="1"/>
                    <a:pt x="0" y="1028"/>
                    <a:pt x="0" y="1028"/>
                  </a:cubicBezTo>
                  <a:cubicBezTo>
                    <a:pt x="381" y="913"/>
                    <a:pt x="762" y="867"/>
                    <a:pt x="1143" y="867"/>
                  </a:cubicBezTo>
                  <a:cubicBezTo>
                    <a:pt x="1299" y="867"/>
                    <a:pt x="1455" y="875"/>
                    <a:pt x="1611" y="888"/>
                  </a:cubicBezTo>
                  <a:cubicBezTo>
                    <a:pt x="2172" y="1052"/>
                    <a:pt x="2709" y="1262"/>
                    <a:pt x="3222" y="1542"/>
                  </a:cubicBezTo>
                  <a:cubicBezTo>
                    <a:pt x="3222" y="1542"/>
                    <a:pt x="2732" y="24"/>
                    <a:pt x="1611" y="1"/>
                  </a:cubicBezTo>
                  <a:cubicBezTo>
                    <a:pt x="1602" y="1"/>
                    <a:pt x="1592" y="1"/>
                    <a:pt x="158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32;p49">
              <a:extLst>
                <a:ext uri="{FF2B5EF4-FFF2-40B4-BE49-F238E27FC236}">
                  <a16:creationId xmlns:a16="http://schemas.microsoft.com/office/drawing/2014/main" id="{365356F5-9081-BA84-D84C-7DD3A20EC533}"/>
                </a:ext>
              </a:extLst>
            </p:cNvPr>
            <p:cNvSpPr/>
            <p:nvPr/>
          </p:nvSpPr>
          <p:spPr>
            <a:xfrm>
              <a:off x="3777000" y="842825"/>
              <a:ext cx="138950" cy="67750"/>
            </a:xfrm>
            <a:custGeom>
              <a:avLst/>
              <a:gdLst/>
              <a:ahLst/>
              <a:cxnLst/>
              <a:rect l="l" t="t" r="r" b="b"/>
              <a:pathLst>
                <a:path w="5558" h="2710" extrusionOk="0">
                  <a:moveTo>
                    <a:pt x="5558" y="1"/>
                  </a:moveTo>
                  <a:lnTo>
                    <a:pt x="5558" y="1"/>
                  </a:lnTo>
                  <a:cubicBezTo>
                    <a:pt x="5558" y="1"/>
                    <a:pt x="3970" y="981"/>
                    <a:pt x="2382" y="981"/>
                  </a:cubicBezTo>
                  <a:cubicBezTo>
                    <a:pt x="2305" y="986"/>
                    <a:pt x="2228" y="988"/>
                    <a:pt x="2151" y="988"/>
                  </a:cubicBezTo>
                  <a:cubicBezTo>
                    <a:pt x="1392" y="988"/>
                    <a:pt x="658" y="781"/>
                    <a:pt x="1" y="421"/>
                  </a:cubicBezTo>
                  <a:lnTo>
                    <a:pt x="1" y="421"/>
                  </a:lnTo>
                  <a:cubicBezTo>
                    <a:pt x="1" y="421"/>
                    <a:pt x="188" y="2709"/>
                    <a:pt x="2709" y="2709"/>
                  </a:cubicBezTo>
                  <a:cubicBezTo>
                    <a:pt x="2720" y="2709"/>
                    <a:pt x="2730" y="2709"/>
                    <a:pt x="2741" y="2709"/>
                  </a:cubicBezTo>
                  <a:cubicBezTo>
                    <a:pt x="5210" y="2709"/>
                    <a:pt x="5558" y="1"/>
                    <a:pt x="5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33;p49">
              <a:extLst>
                <a:ext uri="{FF2B5EF4-FFF2-40B4-BE49-F238E27FC236}">
                  <a16:creationId xmlns:a16="http://schemas.microsoft.com/office/drawing/2014/main" id="{8958D58F-9363-ACE5-7603-857E17125ADD}"/>
                </a:ext>
              </a:extLst>
            </p:cNvPr>
            <p:cNvSpPr/>
            <p:nvPr/>
          </p:nvSpPr>
          <p:spPr>
            <a:xfrm>
              <a:off x="3791025" y="639550"/>
              <a:ext cx="52550" cy="178525"/>
            </a:xfrm>
            <a:custGeom>
              <a:avLst/>
              <a:gdLst/>
              <a:ahLst/>
              <a:cxnLst/>
              <a:rect l="l" t="t" r="r" b="b"/>
              <a:pathLst>
                <a:path w="2102" h="7141" extrusionOk="0">
                  <a:moveTo>
                    <a:pt x="1188" y="0"/>
                  </a:moveTo>
                  <a:cubicBezTo>
                    <a:pt x="1122" y="0"/>
                    <a:pt x="1051" y="60"/>
                    <a:pt x="1051" y="147"/>
                  </a:cubicBezTo>
                  <a:cubicBezTo>
                    <a:pt x="1051" y="1011"/>
                    <a:pt x="1261" y="1874"/>
                    <a:pt x="1238" y="2762"/>
                  </a:cubicBezTo>
                  <a:cubicBezTo>
                    <a:pt x="1238" y="3532"/>
                    <a:pt x="1074" y="4256"/>
                    <a:pt x="771" y="4933"/>
                  </a:cubicBezTo>
                  <a:cubicBezTo>
                    <a:pt x="514" y="5423"/>
                    <a:pt x="0" y="5914"/>
                    <a:pt x="234" y="6497"/>
                  </a:cubicBezTo>
                  <a:cubicBezTo>
                    <a:pt x="447" y="6995"/>
                    <a:pt x="958" y="7141"/>
                    <a:pt x="1458" y="7141"/>
                  </a:cubicBezTo>
                  <a:cubicBezTo>
                    <a:pt x="1615" y="7141"/>
                    <a:pt x="1770" y="7127"/>
                    <a:pt x="1915" y="7104"/>
                  </a:cubicBezTo>
                  <a:cubicBezTo>
                    <a:pt x="2102" y="7058"/>
                    <a:pt x="2078" y="6824"/>
                    <a:pt x="1891" y="6801"/>
                  </a:cubicBezTo>
                  <a:cubicBezTo>
                    <a:pt x="1494" y="6778"/>
                    <a:pt x="1028" y="6824"/>
                    <a:pt x="724" y="6521"/>
                  </a:cubicBezTo>
                  <a:cubicBezTo>
                    <a:pt x="444" y="6217"/>
                    <a:pt x="607" y="5937"/>
                    <a:pt x="794" y="5657"/>
                  </a:cubicBezTo>
                  <a:cubicBezTo>
                    <a:pt x="1121" y="5143"/>
                    <a:pt x="1354" y="4606"/>
                    <a:pt x="1494" y="4022"/>
                  </a:cubicBezTo>
                  <a:cubicBezTo>
                    <a:pt x="1611" y="3415"/>
                    <a:pt x="1658" y="2808"/>
                    <a:pt x="1611" y="2201"/>
                  </a:cubicBezTo>
                  <a:cubicBezTo>
                    <a:pt x="1588" y="1477"/>
                    <a:pt x="1471" y="777"/>
                    <a:pt x="1284" y="77"/>
                  </a:cubicBezTo>
                  <a:cubicBezTo>
                    <a:pt x="1267" y="23"/>
                    <a:pt x="1228" y="0"/>
                    <a:pt x="1188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34;p49">
              <a:extLst>
                <a:ext uri="{FF2B5EF4-FFF2-40B4-BE49-F238E27FC236}">
                  <a16:creationId xmlns:a16="http://schemas.microsoft.com/office/drawing/2014/main" id="{D215BD91-E071-8E5F-CE75-B257F81B14A3}"/>
                </a:ext>
              </a:extLst>
            </p:cNvPr>
            <p:cNvSpPr/>
            <p:nvPr/>
          </p:nvSpPr>
          <p:spPr>
            <a:xfrm>
              <a:off x="3941025" y="3308975"/>
              <a:ext cx="455325" cy="220100"/>
            </a:xfrm>
            <a:custGeom>
              <a:avLst/>
              <a:gdLst/>
              <a:ahLst/>
              <a:cxnLst/>
              <a:rect l="l" t="t" r="r" b="b"/>
              <a:pathLst>
                <a:path w="18213" h="8804" extrusionOk="0">
                  <a:moveTo>
                    <a:pt x="17465" y="1"/>
                  </a:moveTo>
                  <a:cubicBezTo>
                    <a:pt x="13473" y="421"/>
                    <a:pt x="6818" y="818"/>
                    <a:pt x="1" y="1028"/>
                  </a:cubicBezTo>
                  <a:lnTo>
                    <a:pt x="701" y="8803"/>
                  </a:lnTo>
                  <a:lnTo>
                    <a:pt x="18212" y="8219"/>
                  </a:lnTo>
                  <a:lnTo>
                    <a:pt x="17465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35;p49">
              <a:extLst>
                <a:ext uri="{FF2B5EF4-FFF2-40B4-BE49-F238E27FC236}">
                  <a16:creationId xmlns:a16="http://schemas.microsoft.com/office/drawing/2014/main" id="{675F3643-C90A-A49A-B2DB-5E8F93413F50}"/>
                </a:ext>
              </a:extLst>
            </p:cNvPr>
            <p:cNvSpPr/>
            <p:nvPr/>
          </p:nvSpPr>
          <p:spPr>
            <a:xfrm>
              <a:off x="3439625" y="3331175"/>
              <a:ext cx="443050" cy="197900"/>
            </a:xfrm>
            <a:custGeom>
              <a:avLst/>
              <a:gdLst/>
              <a:ahLst/>
              <a:cxnLst/>
              <a:rect l="l" t="t" r="r" b="b"/>
              <a:pathLst>
                <a:path w="17722" h="7916" extrusionOk="0">
                  <a:moveTo>
                    <a:pt x="1" y="0"/>
                  </a:moveTo>
                  <a:lnTo>
                    <a:pt x="47" y="7331"/>
                  </a:lnTo>
                  <a:lnTo>
                    <a:pt x="17722" y="7915"/>
                  </a:lnTo>
                  <a:lnTo>
                    <a:pt x="17722" y="7915"/>
                  </a:lnTo>
                  <a:lnTo>
                    <a:pt x="17558" y="210"/>
                  </a:lnTo>
                  <a:cubicBezTo>
                    <a:pt x="15028" y="262"/>
                    <a:pt x="12519" y="291"/>
                    <a:pt x="10159" y="291"/>
                  </a:cubicBezTo>
                  <a:cubicBezTo>
                    <a:pt x="6138" y="291"/>
                    <a:pt x="2546" y="206"/>
                    <a:pt x="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36;p49">
              <a:extLst>
                <a:ext uri="{FF2B5EF4-FFF2-40B4-BE49-F238E27FC236}">
                  <a16:creationId xmlns:a16="http://schemas.microsoft.com/office/drawing/2014/main" id="{B18A3486-9CA4-8049-46AC-71F0ED55B545}"/>
                </a:ext>
              </a:extLst>
            </p:cNvPr>
            <p:cNvSpPr/>
            <p:nvPr/>
          </p:nvSpPr>
          <p:spPr>
            <a:xfrm>
              <a:off x="4082275" y="615750"/>
              <a:ext cx="99425" cy="191500"/>
            </a:xfrm>
            <a:custGeom>
              <a:avLst/>
              <a:gdLst/>
              <a:ahLst/>
              <a:cxnLst/>
              <a:rect l="l" t="t" r="r" b="b"/>
              <a:pathLst>
                <a:path w="3977" h="7660" extrusionOk="0">
                  <a:moveTo>
                    <a:pt x="1053" y="0"/>
                  </a:moveTo>
                  <a:cubicBezTo>
                    <a:pt x="618" y="0"/>
                    <a:pt x="304" y="71"/>
                    <a:pt x="304" y="71"/>
                  </a:cubicBezTo>
                  <a:cubicBezTo>
                    <a:pt x="304" y="71"/>
                    <a:pt x="887" y="5616"/>
                    <a:pt x="27" y="7653"/>
                  </a:cubicBezTo>
                  <a:lnTo>
                    <a:pt x="27" y="7653"/>
                  </a:lnTo>
                  <a:cubicBezTo>
                    <a:pt x="1975" y="7154"/>
                    <a:pt x="3411" y="5503"/>
                    <a:pt x="3643" y="3504"/>
                  </a:cubicBezTo>
                  <a:cubicBezTo>
                    <a:pt x="3976" y="440"/>
                    <a:pt x="2136" y="0"/>
                    <a:pt x="1053" y="0"/>
                  </a:cubicBezTo>
                  <a:close/>
                  <a:moveTo>
                    <a:pt x="27" y="7653"/>
                  </a:moveTo>
                  <a:cubicBezTo>
                    <a:pt x="18" y="7655"/>
                    <a:pt x="10" y="7657"/>
                    <a:pt x="1" y="7659"/>
                  </a:cubicBezTo>
                  <a:lnTo>
                    <a:pt x="24" y="7659"/>
                  </a:lnTo>
                  <a:cubicBezTo>
                    <a:pt x="25" y="7657"/>
                    <a:pt x="26" y="7655"/>
                    <a:pt x="27" y="7653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37;p49">
              <a:extLst>
                <a:ext uri="{FF2B5EF4-FFF2-40B4-BE49-F238E27FC236}">
                  <a16:creationId xmlns:a16="http://schemas.microsoft.com/office/drawing/2014/main" id="{1360D642-75CE-FC71-5438-6D0D3AA9A7D2}"/>
                </a:ext>
              </a:extLst>
            </p:cNvPr>
            <p:cNvSpPr/>
            <p:nvPr/>
          </p:nvSpPr>
          <p:spPr>
            <a:xfrm>
              <a:off x="3517850" y="653950"/>
              <a:ext cx="105075" cy="160525"/>
            </a:xfrm>
            <a:custGeom>
              <a:avLst/>
              <a:gdLst/>
              <a:ahLst/>
              <a:cxnLst/>
              <a:rect l="l" t="t" r="r" b="b"/>
              <a:pathLst>
                <a:path w="4203" h="6421" extrusionOk="0">
                  <a:moveTo>
                    <a:pt x="2190" y="1"/>
                  </a:moveTo>
                  <a:cubicBezTo>
                    <a:pt x="1279" y="1"/>
                    <a:pt x="427" y="475"/>
                    <a:pt x="234" y="1462"/>
                  </a:cubicBezTo>
                  <a:cubicBezTo>
                    <a:pt x="0" y="2699"/>
                    <a:pt x="817" y="4287"/>
                    <a:pt x="1611" y="5174"/>
                  </a:cubicBezTo>
                  <a:cubicBezTo>
                    <a:pt x="2195" y="5805"/>
                    <a:pt x="3993" y="6272"/>
                    <a:pt x="4063" y="6342"/>
                  </a:cubicBezTo>
                  <a:cubicBezTo>
                    <a:pt x="4128" y="6406"/>
                    <a:pt x="4164" y="6421"/>
                    <a:pt x="4183" y="6421"/>
                  </a:cubicBezTo>
                  <a:cubicBezTo>
                    <a:pt x="4198" y="6421"/>
                    <a:pt x="4203" y="6412"/>
                    <a:pt x="4203" y="6412"/>
                  </a:cubicBezTo>
                  <a:cubicBezTo>
                    <a:pt x="2895" y="2232"/>
                    <a:pt x="2755" y="388"/>
                    <a:pt x="2755" y="61"/>
                  </a:cubicBezTo>
                  <a:cubicBezTo>
                    <a:pt x="2568" y="21"/>
                    <a:pt x="2378" y="1"/>
                    <a:pt x="219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38;p49">
              <a:extLst>
                <a:ext uri="{FF2B5EF4-FFF2-40B4-BE49-F238E27FC236}">
                  <a16:creationId xmlns:a16="http://schemas.microsoft.com/office/drawing/2014/main" id="{B12DF009-1970-E5D9-7AEB-B60CFB53C69C}"/>
                </a:ext>
              </a:extLst>
            </p:cNvPr>
            <p:cNvSpPr/>
            <p:nvPr/>
          </p:nvSpPr>
          <p:spPr>
            <a:xfrm>
              <a:off x="3546450" y="237925"/>
              <a:ext cx="579050" cy="464275"/>
            </a:xfrm>
            <a:custGeom>
              <a:avLst/>
              <a:gdLst/>
              <a:ahLst/>
              <a:cxnLst/>
              <a:rect l="l" t="t" r="r" b="b"/>
              <a:pathLst>
                <a:path w="23162" h="18571" extrusionOk="0">
                  <a:moveTo>
                    <a:pt x="9238" y="0"/>
                  </a:moveTo>
                  <a:cubicBezTo>
                    <a:pt x="8995" y="0"/>
                    <a:pt x="8748" y="62"/>
                    <a:pt x="8522" y="195"/>
                  </a:cubicBezTo>
                  <a:cubicBezTo>
                    <a:pt x="7635" y="615"/>
                    <a:pt x="7075" y="1526"/>
                    <a:pt x="7051" y="2530"/>
                  </a:cubicBezTo>
                  <a:cubicBezTo>
                    <a:pt x="6888" y="2156"/>
                    <a:pt x="6748" y="1806"/>
                    <a:pt x="6584" y="1526"/>
                  </a:cubicBezTo>
                  <a:cubicBezTo>
                    <a:pt x="6350" y="1125"/>
                    <a:pt x="5845" y="872"/>
                    <a:pt x="5361" y="872"/>
                  </a:cubicBezTo>
                  <a:cubicBezTo>
                    <a:pt x="5027" y="872"/>
                    <a:pt x="4702" y="992"/>
                    <a:pt x="4483" y="1269"/>
                  </a:cubicBezTo>
                  <a:cubicBezTo>
                    <a:pt x="3993" y="1829"/>
                    <a:pt x="3666" y="2506"/>
                    <a:pt x="3549" y="3230"/>
                  </a:cubicBezTo>
                  <a:cubicBezTo>
                    <a:pt x="3456" y="3137"/>
                    <a:pt x="3386" y="3043"/>
                    <a:pt x="3292" y="2950"/>
                  </a:cubicBezTo>
                  <a:cubicBezTo>
                    <a:pt x="3077" y="2711"/>
                    <a:pt x="2734" y="2582"/>
                    <a:pt x="2393" y="2582"/>
                  </a:cubicBezTo>
                  <a:cubicBezTo>
                    <a:pt x="2068" y="2582"/>
                    <a:pt x="1746" y="2699"/>
                    <a:pt x="1541" y="2950"/>
                  </a:cubicBezTo>
                  <a:cubicBezTo>
                    <a:pt x="0" y="4841"/>
                    <a:pt x="70" y="8273"/>
                    <a:pt x="1425" y="10305"/>
                  </a:cubicBezTo>
                  <a:cubicBezTo>
                    <a:pt x="1518" y="10445"/>
                    <a:pt x="1658" y="10561"/>
                    <a:pt x="1821" y="10631"/>
                  </a:cubicBezTo>
                  <a:cubicBezTo>
                    <a:pt x="1051" y="12616"/>
                    <a:pt x="607" y="14787"/>
                    <a:pt x="1214" y="16865"/>
                  </a:cubicBezTo>
                  <a:cubicBezTo>
                    <a:pt x="1332" y="17244"/>
                    <a:pt x="1675" y="17447"/>
                    <a:pt x="2020" y="17447"/>
                  </a:cubicBezTo>
                  <a:cubicBezTo>
                    <a:pt x="2293" y="17447"/>
                    <a:pt x="2567" y="17320"/>
                    <a:pt x="2732" y="17052"/>
                  </a:cubicBezTo>
                  <a:cubicBezTo>
                    <a:pt x="3596" y="15861"/>
                    <a:pt x="4250" y="14531"/>
                    <a:pt x="4693" y="13106"/>
                  </a:cubicBezTo>
                  <a:cubicBezTo>
                    <a:pt x="5137" y="11542"/>
                    <a:pt x="5324" y="10258"/>
                    <a:pt x="6047" y="8857"/>
                  </a:cubicBezTo>
                  <a:cubicBezTo>
                    <a:pt x="7308" y="9651"/>
                    <a:pt x="8873" y="10048"/>
                    <a:pt x="10437" y="10235"/>
                  </a:cubicBezTo>
                  <a:cubicBezTo>
                    <a:pt x="11277" y="10328"/>
                    <a:pt x="12095" y="10375"/>
                    <a:pt x="12935" y="10398"/>
                  </a:cubicBezTo>
                  <a:cubicBezTo>
                    <a:pt x="14219" y="10421"/>
                    <a:pt x="13659" y="10421"/>
                    <a:pt x="14570" y="11238"/>
                  </a:cubicBezTo>
                  <a:cubicBezTo>
                    <a:pt x="16157" y="12663"/>
                    <a:pt x="18095" y="13200"/>
                    <a:pt x="18235" y="15698"/>
                  </a:cubicBezTo>
                  <a:cubicBezTo>
                    <a:pt x="18305" y="16677"/>
                    <a:pt x="19552" y="18571"/>
                    <a:pt x="20469" y="18571"/>
                  </a:cubicBezTo>
                  <a:cubicBezTo>
                    <a:pt x="20777" y="18571"/>
                    <a:pt x="21048" y="18357"/>
                    <a:pt x="21224" y="17823"/>
                  </a:cubicBezTo>
                  <a:cubicBezTo>
                    <a:pt x="22648" y="13433"/>
                    <a:pt x="23162" y="10491"/>
                    <a:pt x="21878" y="8297"/>
                  </a:cubicBezTo>
                  <a:cubicBezTo>
                    <a:pt x="20944" y="6709"/>
                    <a:pt x="19636" y="4771"/>
                    <a:pt x="17838" y="4094"/>
                  </a:cubicBezTo>
                  <a:cubicBezTo>
                    <a:pt x="17395" y="3253"/>
                    <a:pt x="16601" y="2670"/>
                    <a:pt x="15667" y="2506"/>
                  </a:cubicBezTo>
                  <a:cubicBezTo>
                    <a:pt x="14653" y="2330"/>
                    <a:pt x="13847" y="1092"/>
                    <a:pt x="12758" y="1092"/>
                  </a:cubicBezTo>
                  <a:cubicBezTo>
                    <a:pt x="12693" y="1092"/>
                    <a:pt x="12628" y="1096"/>
                    <a:pt x="12562" y="1105"/>
                  </a:cubicBezTo>
                  <a:cubicBezTo>
                    <a:pt x="11978" y="1152"/>
                    <a:pt x="11418" y="1386"/>
                    <a:pt x="10997" y="1806"/>
                  </a:cubicBezTo>
                  <a:cubicBezTo>
                    <a:pt x="10834" y="1432"/>
                    <a:pt x="10647" y="1059"/>
                    <a:pt x="10460" y="685"/>
                  </a:cubicBezTo>
                  <a:cubicBezTo>
                    <a:pt x="10196" y="249"/>
                    <a:pt x="9724" y="0"/>
                    <a:pt x="9238" y="0"/>
                  </a:cubicBezTo>
                  <a:close/>
                </a:path>
              </a:pathLst>
            </a:custGeom>
            <a:solidFill>
              <a:srgbClr val="F3E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3299750" y="113431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7845252" y="14956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8444428" y="2148056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608;p58">
            <a:extLst>
              <a:ext uri="{FF2B5EF4-FFF2-40B4-BE49-F238E27FC236}">
                <a16:creationId xmlns:a16="http://schemas.microsoft.com/office/drawing/2014/main" id="{DC6636E6-3DFE-4C8E-8D3B-08F9585B176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262840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dirty="0"/>
              <a:t>Algorithm used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14" name="Google Shape;1608;p58">
            <a:extLst>
              <a:ext uri="{FF2B5EF4-FFF2-40B4-BE49-F238E27FC236}">
                <a16:creationId xmlns:a16="http://schemas.microsoft.com/office/drawing/2014/main" id="{0808ED75-2437-8C52-C398-46F3700CB592}"/>
              </a:ext>
            </a:extLst>
          </p:cNvPr>
          <p:cNvSpPr txBox="1">
            <a:spLocks/>
          </p:cNvSpPr>
          <p:nvPr/>
        </p:nvSpPr>
        <p:spPr>
          <a:xfrm>
            <a:off x="1912317" y="1398831"/>
            <a:ext cx="3565200" cy="188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Decision tree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Decision tree ID3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Random forest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Logistic regression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err="1"/>
              <a:t>Knearest</a:t>
            </a:r>
            <a:endParaRPr lang="en-US" dirty="0"/>
          </a:p>
          <a:p>
            <a:pPr marL="0" indent="0">
              <a:buFont typeface="Montserrat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00FDD416-8F43-4157-AF42-3C9C0261DAEF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preprocessing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C7D81-8414-34CF-12B3-B51A7BF1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75" y="964656"/>
            <a:ext cx="6137910" cy="36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87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00FDD416-8F43-4157-AF42-3C9C0261DAEF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preprocessing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4" name="Picture 13" descr="Table&#10;&#10;Description automatically generated with medium confidence">
            <a:extLst>
              <a:ext uri="{FF2B5EF4-FFF2-40B4-BE49-F238E27FC236}">
                <a16:creationId xmlns:a16="http://schemas.microsoft.com/office/drawing/2014/main" id="{89F95BD0-25B5-CC84-C9D3-132C129D7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3"/>
          <a:stretch/>
        </p:blipFill>
        <p:spPr bwMode="auto">
          <a:xfrm>
            <a:off x="1115225" y="1429338"/>
            <a:ext cx="6677025" cy="2656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284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00FDD416-8F43-4157-AF42-3C9C0261DAEF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preprocessing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4" name="Picture 1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8E1FF0C-480D-AB7E-F4E5-F304C9BA7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20"/>
          <a:stretch/>
        </p:blipFill>
        <p:spPr bwMode="auto">
          <a:xfrm>
            <a:off x="2040074" y="1162112"/>
            <a:ext cx="5310791" cy="381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89AF4776-6E8F-C3D8-D86B-ACA4EDE064A5}"/>
              </a:ext>
            </a:extLst>
          </p:cNvPr>
          <p:cNvSpPr txBox="1">
            <a:spLocks/>
          </p:cNvSpPr>
          <p:nvPr/>
        </p:nvSpPr>
        <p:spPr>
          <a:xfrm>
            <a:off x="3212090" y="653571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original data information</a:t>
            </a: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2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00FDD416-8F43-4157-AF42-3C9C0261DAEF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preprocessing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C9FDFD4F-CBC2-794A-D095-6AB338210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r="6253"/>
          <a:stretch/>
        </p:blipFill>
        <p:spPr bwMode="auto">
          <a:xfrm>
            <a:off x="1650525" y="860005"/>
            <a:ext cx="5411615" cy="4137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412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A93573-52AE-D7D1-A56C-90737A0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682" y="2482993"/>
            <a:ext cx="5334635" cy="981075"/>
          </a:xfrm>
          <a:prstGeom prst="rect">
            <a:avLst/>
          </a:prstGeom>
        </p:spPr>
      </p:pic>
      <p:sp>
        <p:nvSpPr>
          <p:cNvPr id="14" name="Google Shape;1608;p58">
            <a:extLst>
              <a:ext uri="{FF2B5EF4-FFF2-40B4-BE49-F238E27FC236}">
                <a16:creationId xmlns:a16="http://schemas.microsoft.com/office/drawing/2014/main" id="{8E3725C0-14C8-B4A1-7057-67AD73CEAF02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preprocessing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40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C17897B-3F24-4377-309E-696539A9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5" y="1234388"/>
            <a:ext cx="6137910" cy="3289935"/>
          </a:xfrm>
          <a:prstGeom prst="rect">
            <a:avLst/>
          </a:prstGeom>
        </p:spPr>
      </p:pic>
      <p:sp>
        <p:nvSpPr>
          <p:cNvPr id="14" name="Google Shape;1608;p58">
            <a:extLst>
              <a:ext uri="{FF2B5EF4-FFF2-40B4-BE49-F238E27FC236}">
                <a16:creationId xmlns:a16="http://schemas.microsoft.com/office/drawing/2014/main" id="{A8BE1B85-C119-C47F-0887-4D303091C71D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preprocessing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33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E5714DE-FBE6-22AE-2C37-71CACDD2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7" y="831050"/>
            <a:ext cx="4352925" cy="4067175"/>
          </a:xfrm>
          <a:prstGeom prst="rect">
            <a:avLst/>
          </a:prstGeom>
        </p:spPr>
      </p:pic>
      <p:sp>
        <p:nvSpPr>
          <p:cNvPr id="15" name="Google Shape;1608;p58">
            <a:extLst>
              <a:ext uri="{FF2B5EF4-FFF2-40B4-BE49-F238E27FC236}">
                <a16:creationId xmlns:a16="http://schemas.microsoft.com/office/drawing/2014/main" id="{591628D3-FF68-67BA-BB22-4DE349877107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preprocessing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5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762000" y="2202675"/>
            <a:ext cx="76200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8000" b="1" dirty="0">
                <a:latin typeface="Segoe UI" panose="020B0502040204020203" pitchFamily="34" charset="0"/>
                <a:cs typeface="Segoe UI" panose="020B0502040204020203" pitchFamily="34" charset="0"/>
              </a:rPr>
              <a:t>REASON OF PROJECT</a:t>
            </a:r>
          </a:p>
        </p:txBody>
      </p:sp>
      <p:grpSp>
        <p:nvGrpSpPr>
          <p:cNvPr id="987" name="Google Shape;987;p48"/>
          <p:cNvGrpSpPr/>
          <p:nvPr/>
        </p:nvGrpSpPr>
        <p:grpSpPr>
          <a:xfrm flipH="1">
            <a:off x="1125075" y="1545313"/>
            <a:ext cx="535300" cy="194950"/>
            <a:chOff x="5054325" y="1441125"/>
            <a:chExt cx="535300" cy="194950"/>
          </a:xfrm>
        </p:grpSpPr>
        <p:sp>
          <p:nvSpPr>
            <p:cNvPr id="988" name="Google Shape;988;p48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48"/>
          <p:cNvGrpSpPr/>
          <p:nvPr/>
        </p:nvGrpSpPr>
        <p:grpSpPr>
          <a:xfrm flipH="1">
            <a:off x="832450" y="1946913"/>
            <a:ext cx="535300" cy="194950"/>
            <a:chOff x="5054325" y="1441125"/>
            <a:chExt cx="535300" cy="194950"/>
          </a:xfrm>
        </p:grpSpPr>
        <p:sp>
          <p:nvSpPr>
            <p:cNvPr id="991" name="Google Shape;991;p48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48"/>
          <p:cNvGrpSpPr/>
          <p:nvPr/>
        </p:nvGrpSpPr>
        <p:grpSpPr>
          <a:xfrm>
            <a:off x="7730663" y="1789375"/>
            <a:ext cx="535300" cy="194950"/>
            <a:chOff x="5054325" y="1441125"/>
            <a:chExt cx="535300" cy="194950"/>
          </a:xfrm>
        </p:grpSpPr>
        <p:sp>
          <p:nvSpPr>
            <p:cNvPr id="994" name="Google Shape;994;p48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48"/>
          <p:cNvGrpSpPr/>
          <p:nvPr/>
        </p:nvGrpSpPr>
        <p:grpSpPr>
          <a:xfrm>
            <a:off x="5294138" y="1103825"/>
            <a:ext cx="535300" cy="194950"/>
            <a:chOff x="5054325" y="1441125"/>
            <a:chExt cx="535300" cy="194950"/>
          </a:xfrm>
        </p:grpSpPr>
        <p:sp>
          <p:nvSpPr>
            <p:cNvPr id="997" name="Google Shape;997;p48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Application, table&#10;&#10;Description automatically generated">
            <a:extLst>
              <a:ext uri="{FF2B5EF4-FFF2-40B4-BE49-F238E27FC236}">
                <a16:creationId xmlns:a16="http://schemas.microsoft.com/office/drawing/2014/main" id="{BB60A67F-2698-F07F-764E-92DF0508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" r="1734"/>
          <a:stretch/>
        </p:blipFill>
        <p:spPr bwMode="auto">
          <a:xfrm>
            <a:off x="1470660" y="1628712"/>
            <a:ext cx="6202680" cy="2352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Google Shape;1608;p58">
            <a:extLst>
              <a:ext uri="{FF2B5EF4-FFF2-40B4-BE49-F238E27FC236}">
                <a16:creationId xmlns:a16="http://schemas.microsoft.com/office/drawing/2014/main" id="{725CDEA9-250B-4D13-4059-DFEBE74E6A7C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preprocessing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200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85641" y="155538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8091120" y="982329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228374CB-38C7-95CC-4567-B40A534B4991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preprocessing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6865753-08B6-2BBB-E83E-7C3116272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00" y="1750335"/>
            <a:ext cx="6983761" cy="194548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from 3235 lines, after filtering, there are 3187 lines left.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After preprocessing the data, we obtain a data set with all the values ​​of the attributes. </a:t>
            </a:r>
          </a:p>
          <a:p>
            <a:pPr algn="l"/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The attributes with data dispersion and scraping continuum are discretized into data intervals.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At this point, the data set is leaner and more accurate, ready for data mining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19037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9E8F5B-2EFF-0AF9-A698-E052D0D4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890" y="1774738"/>
            <a:ext cx="5591810" cy="1162050"/>
          </a:xfrm>
          <a:prstGeom prst="rect">
            <a:avLst/>
          </a:prstGeom>
        </p:spPr>
      </p:pic>
      <p:sp>
        <p:nvSpPr>
          <p:cNvPr id="14" name="Google Shape;1608;p58">
            <a:extLst>
              <a:ext uri="{FF2B5EF4-FFF2-40B4-BE49-F238E27FC236}">
                <a16:creationId xmlns:a16="http://schemas.microsoft.com/office/drawing/2014/main" id="{64785EB8-F48D-4261-25B2-070F4F2FECA8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distribution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36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608;p58">
            <a:extLst>
              <a:ext uri="{FF2B5EF4-FFF2-40B4-BE49-F238E27FC236}">
                <a16:creationId xmlns:a16="http://schemas.microsoft.com/office/drawing/2014/main" id="{17704F6D-370C-6BDC-10F7-E7A38F4D8368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distribution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F7EA520E-B44D-7A66-2804-052D6B0F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25" y="831050"/>
            <a:ext cx="3456775" cy="4143256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432A5A08-ECB0-B38E-CB0D-EFC40E48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31050"/>
            <a:ext cx="3384075" cy="41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5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695330EC-3EDF-363A-91BF-9095E6C65F73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distribution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A2A76F-B328-487A-9E84-E47C6A1AB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57" y="831050"/>
            <a:ext cx="3445286" cy="4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93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Graphical user interface, diagram, application, PowerPoint&#10;&#10;Description automatically generated">
            <a:extLst>
              <a:ext uri="{FF2B5EF4-FFF2-40B4-BE49-F238E27FC236}">
                <a16:creationId xmlns:a16="http://schemas.microsoft.com/office/drawing/2014/main" id="{B6247F3F-ECE0-FC07-F187-210F214B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0" y="866093"/>
            <a:ext cx="6272455" cy="4016470"/>
          </a:xfrm>
          <a:prstGeom prst="rect">
            <a:avLst/>
          </a:prstGeom>
        </p:spPr>
      </p:pic>
      <p:sp>
        <p:nvSpPr>
          <p:cNvPr id="14" name="Google Shape;1608;p58">
            <a:extLst>
              <a:ext uri="{FF2B5EF4-FFF2-40B4-BE49-F238E27FC236}">
                <a16:creationId xmlns:a16="http://schemas.microsoft.com/office/drawing/2014/main" id="{3CA09D30-DE45-F0FD-610F-CC07D0014585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distribution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14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202C03-C58B-7033-FE66-06CDEEA6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415" y="990138"/>
            <a:ext cx="6137910" cy="34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10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F6B80C-8F2C-0767-641C-BF3013EAB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00" y="831050"/>
            <a:ext cx="4755025" cy="40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93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4" name="Picture 13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79FB7F04-3AEC-CBDE-35CF-83274F0E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2" y="1195387"/>
            <a:ext cx="579183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9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087A9A-B779-4A73-4794-B4213A397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2"/>
          <a:stretch/>
        </p:blipFill>
        <p:spPr bwMode="auto">
          <a:xfrm>
            <a:off x="1256030" y="1324610"/>
            <a:ext cx="6631940" cy="2494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707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86;p48">
            <a:extLst>
              <a:ext uri="{FF2B5EF4-FFF2-40B4-BE49-F238E27FC236}">
                <a16:creationId xmlns:a16="http://schemas.microsoft.com/office/drawing/2014/main" id="{EAA55FF6-38D0-45BC-A82E-6FA7435A481F}"/>
              </a:ext>
            </a:extLst>
          </p:cNvPr>
          <p:cNvSpPr txBox="1">
            <a:spLocks/>
          </p:cNvSpPr>
          <p:nvPr/>
        </p:nvSpPr>
        <p:spPr>
          <a:xfrm>
            <a:off x="762000" y="292140"/>
            <a:ext cx="7620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taatliches"/>
              <a:buNone/>
              <a:defRPr sz="7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REASON OF PROJECT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BEFAA9-F2FF-4D45-AA68-FA8D78E16B13}"/>
              </a:ext>
            </a:extLst>
          </p:cNvPr>
          <p:cNvSpPr txBox="1">
            <a:spLocks/>
          </p:cNvSpPr>
          <p:nvPr/>
        </p:nvSpPr>
        <p:spPr>
          <a:xfrm>
            <a:off x="1352098" y="3086654"/>
            <a:ext cx="3923287" cy="194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Montserrat Medium" panose="00000600000000000000" pitchFamily="2" charset="0"/>
              </a:rPr>
              <a:t>According to WHO - World Health Organization, every year about 17.5 million people die from diseases of the heart and blood vessels. </a:t>
            </a:r>
          </a:p>
          <a:p>
            <a:pPr marL="330200" indent="-171450">
              <a:buFont typeface="Wingdings" panose="05000000000000000000" pitchFamily="2" charset="2"/>
              <a:buChar char="v"/>
            </a:pPr>
            <a:endParaRPr lang="en-US" dirty="0">
              <a:latin typeface="Montserrat Medium" panose="00000600000000000000" pitchFamily="2" charset="0"/>
            </a:endParaRPr>
          </a:p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Montserrat Medium" panose="00000600000000000000" pitchFamily="2" charset="0"/>
              </a:rPr>
              <a:t>Every 2 seconds someone will die from cardiovascular disease, every 5 seconds someone will have a heart attack.</a:t>
            </a:r>
          </a:p>
          <a:p>
            <a:pPr marL="330200" indent="-171450">
              <a:buFont typeface="Wingdings" panose="05000000000000000000" pitchFamily="2" charset="2"/>
              <a:buChar char="v"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6FBA87-84F1-4019-933F-5D58D5E04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262" t="-11880" r="-8842" b="-9223"/>
          <a:stretch/>
        </p:blipFill>
        <p:spPr>
          <a:xfrm>
            <a:off x="5173005" y="2319743"/>
            <a:ext cx="2485096" cy="26285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26601-BA72-A4A9-16D3-1E3D7E2DAB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r="1656" b="541"/>
          <a:stretch/>
        </p:blipFill>
        <p:spPr bwMode="auto">
          <a:xfrm>
            <a:off x="1978661" y="1182580"/>
            <a:ext cx="2250159" cy="16876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F5CDD-AECA-45B4-8920-E611844E8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511" y="1347000"/>
            <a:ext cx="3065147" cy="1945486"/>
          </a:xfrm>
        </p:spPr>
        <p:txBody>
          <a:bodyPr/>
          <a:lstStyle/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/>
              <a:t>Currently, cardiovascular disease is gradually becoming a burden on society, leading to many consequences in life.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B10727-9BFD-0695-26D1-AE20E2A8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50" y="821443"/>
            <a:ext cx="5181773" cy="41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87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119" y="1725266"/>
            <a:ext cx="6983761" cy="194548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After Chi-square test and </a:t>
            </a:r>
            <a:r>
              <a:rPr lang="en-US" dirty="0" err="1"/>
              <a:t>Anova</a:t>
            </a:r>
            <a:r>
              <a:rPr lang="en-US" dirty="0"/>
              <a:t> test. We have found the feature that affects the decision attribute, that is: </a:t>
            </a:r>
            <a:r>
              <a:rPr lang="en-US" dirty="0" err="1"/>
              <a:t>chol</a:t>
            </a:r>
            <a:r>
              <a:rPr lang="en-US" dirty="0"/>
              <a:t>, </a:t>
            </a:r>
            <a:r>
              <a:rPr lang="en-US" dirty="0" err="1"/>
              <a:t>thalach</a:t>
            </a:r>
            <a:r>
              <a:rPr lang="en-US" dirty="0"/>
              <a:t>, </a:t>
            </a:r>
            <a:r>
              <a:rPr lang="en-US" dirty="0" err="1"/>
              <a:t>oldpeak</a:t>
            </a:r>
            <a:r>
              <a:rPr lang="en-US" dirty="0"/>
              <a:t>, sex, cp, </a:t>
            </a:r>
            <a:r>
              <a:rPr lang="en-US" dirty="0" err="1"/>
              <a:t>fbs</a:t>
            </a:r>
            <a:r>
              <a:rPr lang="en-US" dirty="0"/>
              <a:t>, </a:t>
            </a:r>
            <a:r>
              <a:rPr lang="en-US" dirty="0" err="1"/>
              <a:t>retecg</a:t>
            </a:r>
            <a:r>
              <a:rPr lang="en-US" dirty="0"/>
              <a:t>, </a:t>
            </a:r>
            <a:r>
              <a:rPr lang="en-US" dirty="0" err="1"/>
              <a:t>exang</a:t>
            </a:r>
            <a:r>
              <a:rPr lang="en-US" dirty="0"/>
              <a:t>, slope, age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select </a:t>
            </a:r>
            <a:r>
              <a:rPr lang="en-US" dirty="0" err="1"/>
              <a:t>chol</a:t>
            </a:r>
            <a:r>
              <a:rPr lang="en-US" dirty="0"/>
              <a:t>, </a:t>
            </a:r>
            <a:r>
              <a:rPr lang="en-US" dirty="0" err="1"/>
              <a:t>thalach</a:t>
            </a:r>
            <a:r>
              <a:rPr lang="en-US" dirty="0"/>
              <a:t>, </a:t>
            </a:r>
            <a:r>
              <a:rPr lang="en-US" dirty="0" err="1"/>
              <a:t>oldpeak</a:t>
            </a:r>
            <a:r>
              <a:rPr lang="en-US" dirty="0"/>
              <a:t>, sex, cp, </a:t>
            </a:r>
            <a:r>
              <a:rPr lang="en-US" dirty="0" err="1"/>
              <a:t>fbs</a:t>
            </a:r>
            <a:r>
              <a:rPr lang="en-US" dirty="0"/>
              <a:t>, </a:t>
            </a:r>
            <a:r>
              <a:rPr lang="en-US" dirty="0" err="1"/>
              <a:t>retecg</a:t>
            </a:r>
            <a:r>
              <a:rPr lang="en-US" dirty="0"/>
              <a:t>, </a:t>
            </a:r>
            <a:r>
              <a:rPr lang="en-US" dirty="0" err="1"/>
              <a:t>exang</a:t>
            </a:r>
            <a:r>
              <a:rPr lang="en-US" dirty="0"/>
              <a:t>, slope, age as input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target as output</a:t>
            </a:r>
          </a:p>
        </p:txBody>
      </p:sp>
    </p:spTree>
    <p:extLst>
      <p:ext uri="{BB962C8B-B14F-4D97-AF65-F5344CB8AC3E}">
        <p14:creationId xmlns:p14="http://schemas.microsoft.com/office/powerpoint/2010/main" val="20043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scaling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1B2ABC-1E3A-44D4-78D2-862E0CF0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396" y="805850"/>
            <a:ext cx="4955101" cy="42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47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 descr="Table&#10;&#10;Description automatically generated with low confidence">
            <a:extLst>
              <a:ext uri="{FF2B5EF4-FFF2-40B4-BE49-F238E27FC236}">
                <a16:creationId xmlns:a16="http://schemas.microsoft.com/office/drawing/2014/main" id="{C8921B02-4628-C34D-C51F-FC0C1402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16" y="805850"/>
            <a:ext cx="4983348" cy="4183207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D8BBB8F4-956A-9F5F-CF2C-9E8C8FD957AD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scaling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963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32201-87AE-809F-C0EF-DAAE31DD8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8443" y="1610966"/>
            <a:ext cx="5029200" cy="2286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split data into 2 parts: train &amp; test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BD42AC-96E9-1392-5396-95695D1B6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78" r="11049"/>
          <a:stretch/>
        </p:blipFill>
        <p:spPr bwMode="auto">
          <a:xfrm>
            <a:off x="1308100" y="1933892"/>
            <a:ext cx="6527800" cy="1275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4BE25AEC-32E8-F2F4-A96E-F202273BE672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scaling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64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Decision tree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D8F5EA-4454-500A-64E4-1617E4568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89" y="1657749"/>
            <a:ext cx="665734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3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Decision tree</a:t>
            </a: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4B795309-6B84-2316-5523-0F8DACED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47" y="1659481"/>
            <a:ext cx="6010910" cy="3257550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696A02C7-CEE2-A4BF-1D66-F587951E5817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Decision tree</a:t>
            </a:r>
          </a:p>
        </p:txBody>
      </p:sp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319646D-6F44-3E16-AED2-8F5198E22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3"/>
          <a:stretch/>
        </p:blipFill>
        <p:spPr bwMode="auto">
          <a:xfrm>
            <a:off x="3192728" y="805850"/>
            <a:ext cx="4051265" cy="41430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A5484A55-9D28-CF50-9D02-CB8F8DC231F1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312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Decision tree</a:t>
            </a: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5F352B50-25DE-BEF8-0794-16F04DB3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515" y="1721877"/>
            <a:ext cx="4772212" cy="3034412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BF42DEED-9D4F-C619-E4C9-2FDA0C620382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226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Decision tree ID3</a:t>
            </a:r>
          </a:p>
        </p:txBody>
      </p:sp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32241F-40E3-AAB2-7D97-0C971CE5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45" y="1702435"/>
            <a:ext cx="6137910" cy="1738630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51CBDC86-7B54-E79D-B61C-F896F1C00C7E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2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7"/>
          <p:cNvSpPr txBox="1">
            <a:spLocks noGrp="1"/>
          </p:cNvSpPr>
          <p:nvPr>
            <p:ph type="subTitle" idx="1"/>
          </p:nvPr>
        </p:nvSpPr>
        <p:spPr>
          <a:xfrm>
            <a:off x="5131007" y="3319606"/>
            <a:ext cx="3619200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Picture: A woman with heart attach</a:t>
            </a:r>
            <a:endParaRPr sz="1400" dirty="0"/>
          </a:p>
        </p:txBody>
      </p:sp>
      <p:sp>
        <p:nvSpPr>
          <p:cNvPr id="6" name="Google Shape;986;p48">
            <a:extLst>
              <a:ext uri="{FF2B5EF4-FFF2-40B4-BE49-F238E27FC236}">
                <a16:creationId xmlns:a16="http://schemas.microsoft.com/office/drawing/2014/main" id="{DA0A9045-F36A-41C9-9EB8-FEA2D7FCB045}"/>
              </a:ext>
            </a:extLst>
          </p:cNvPr>
          <p:cNvSpPr txBox="1">
            <a:spLocks/>
          </p:cNvSpPr>
          <p:nvPr/>
        </p:nvSpPr>
        <p:spPr>
          <a:xfrm>
            <a:off x="762000" y="292140"/>
            <a:ext cx="7620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taatliches"/>
              <a:buNone/>
              <a:defRPr sz="7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REASON OF PROJECT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56F9EE-FA08-4212-911A-0542893775CD}"/>
              </a:ext>
            </a:extLst>
          </p:cNvPr>
          <p:cNvSpPr txBox="1">
            <a:spLocks/>
          </p:cNvSpPr>
          <p:nvPr/>
        </p:nvSpPr>
        <p:spPr>
          <a:xfrm>
            <a:off x="513280" y="1374120"/>
            <a:ext cx="3923287" cy="194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Montserrat Medium" panose="00000600000000000000" pitchFamily="2" charset="0"/>
              </a:rPr>
              <a:t>The WHO report also said that the rate of cardiovascular disease is increasing in developing countries, including Vietnam.</a:t>
            </a:r>
          </a:p>
          <a:p>
            <a:pPr marL="330200" indent="-171450">
              <a:buFont typeface="Wingdings" panose="05000000000000000000" pitchFamily="2" charset="2"/>
              <a:buChar char="v"/>
            </a:pPr>
            <a:endParaRPr lang="en-US" dirty="0">
              <a:latin typeface="Montserrat Medium" panose="00000600000000000000" pitchFamily="2" charset="0"/>
            </a:endParaRPr>
          </a:p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Montserrat Medium" panose="00000600000000000000" pitchFamily="2" charset="0"/>
              </a:rPr>
              <a:t> In addition, the cost of cardiovascular disease examination and treatment is also an economic burden costing hundreds of billions of dollars per year.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A713FF-FD0A-41EC-068E-C9BF751D9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87" y="833106"/>
            <a:ext cx="2972833" cy="26375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501941-40A9-4FFC-B898-99BC11B31F65}"/>
              </a:ext>
            </a:extLst>
          </p:cNvPr>
          <p:cNvSpPr/>
          <p:nvPr/>
        </p:nvSpPr>
        <p:spPr>
          <a:xfrm>
            <a:off x="-2121456" y="-1113572"/>
            <a:ext cx="13362038" cy="7713406"/>
          </a:xfrm>
          <a:prstGeom prst="rect">
            <a:avLst/>
          </a:prstGeom>
          <a:solidFill>
            <a:schemeClr val="tx2">
              <a:lumMod val="50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79">
            <a:extLst>
              <a:ext uri="{FF2B5EF4-FFF2-40B4-BE49-F238E27FC236}">
                <a16:creationId xmlns:a16="http://schemas.microsoft.com/office/drawing/2014/main" id="{B236DDAB-80D3-46B3-8C08-B5DC4530541C}"/>
              </a:ext>
            </a:extLst>
          </p:cNvPr>
          <p:cNvSpPr/>
          <p:nvPr/>
        </p:nvSpPr>
        <p:spPr>
          <a:xfrm>
            <a:off x="851580" y="833106"/>
            <a:ext cx="7517983" cy="34023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020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Therefore, analyzing data to make the right decisions for human health is extremely necessary to quickly find solutions that contribute to improving the health of the whole society.</a:t>
            </a:r>
            <a:endParaRPr lang="vi-VN" sz="1200" dirty="0">
              <a:solidFill>
                <a:srgbClr val="FFFFFF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0" build="p"/>
      <p:bldP spid="7" grpId="0" build="p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Decision tree ID3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931707D-5E09-25DD-EA89-CBDCAA4B2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35" y="1619051"/>
            <a:ext cx="6137910" cy="2974975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4ECE9A52-4593-E053-E393-6A9BCFA63F4A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12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Decision tree ID3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92D79A-5ABA-E83E-70AC-3E6CE2DDC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36" y="867186"/>
            <a:ext cx="4517304" cy="3943649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67A9A1D5-B1CD-1645-FDB9-612711724D3B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54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Decision tree ID3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B5364F3-E315-91B4-AF5E-8C8AC3EC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13" y="1596411"/>
            <a:ext cx="5975205" cy="3052797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5952CECC-815A-0C1D-A6B3-13BBA9F8F782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644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err="1"/>
              <a:t>Knearst</a:t>
            </a:r>
            <a:endParaRPr lang="en-US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E402540-BB65-FC7E-8B70-0BC423F8D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160" y="1112626"/>
            <a:ext cx="5304926" cy="3691385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4B544178-8349-ECAA-3E7D-49F0F9AFA3AA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44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err="1"/>
              <a:t>Knearst</a:t>
            </a:r>
            <a:endParaRPr lang="en-US" dirty="0"/>
          </a:p>
        </p:txBody>
      </p:sp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AE4F1C7B-88D6-5EBB-B73D-CCB3550E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328" y="1057402"/>
            <a:ext cx="5061804" cy="3896736"/>
          </a:xfrm>
          <a:prstGeom prst="rect">
            <a:avLst/>
          </a:prstGeom>
        </p:spPr>
      </p:pic>
      <p:sp>
        <p:nvSpPr>
          <p:cNvPr id="18" name="Google Shape;1608;p58">
            <a:extLst>
              <a:ext uri="{FF2B5EF4-FFF2-40B4-BE49-F238E27FC236}">
                <a16:creationId xmlns:a16="http://schemas.microsoft.com/office/drawing/2014/main" id="{972E5F81-7ABF-E7A9-812B-726E177E3417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476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Random forest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1F07B3F6-55DB-4CCF-997C-4C5E4BDF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110" y="1184902"/>
            <a:ext cx="4924020" cy="3739479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74147224-9136-A259-E927-F846670A84F0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09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Random forest</a:t>
            </a:r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7E98346-3643-148D-9BE0-C85D81D50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9"/>
          <a:stretch/>
        </p:blipFill>
        <p:spPr bwMode="auto">
          <a:xfrm>
            <a:off x="3313984" y="952142"/>
            <a:ext cx="4826907" cy="3932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C420A6D1-4726-FEDA-8ABF-B85A2586EB8B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0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Logistic regression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CAA26D-396A-8745-E964-CFD36293A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78" y="1535074"/>
            <a:ext cx="5708633" cy="3444315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87876147-FE90-9145-C4C6-8B27D6135403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53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Logistic regression</a:t>
            </a: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84D688CF-80E7-71FD-8C91-536BC501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070" y="1744459"/>
            <a:ext cx="6430570" cy="3141439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468AE602-513E-6B69-F1DF-1FCA8EB6C060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22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85986" y="1462799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10961" y="21066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B66792-F036-6C84-6F3B-99758DF2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020" y="1278038"/>
            <a:ext cx="2390445" cy="19495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Logistic regression</a:t>
            </a:r>
          </a:p>
        </p:txBody>
      </p:sp>
      <p:pic>
        <p:nvPicPr>
          <p:cNvPr id="16" name="Picture 15" descr="Chart, treemap chart&#10;&#10;Description automatically generated">
            <a:extLst>
              <a:ext uri="{FF2B5EF4-FFF2-40B4-BE49-F238E27FC236}">
                <a16:creationId xmlns:a16="http://schemas.microsoft.com/office/drawing/2014/main" id="{8777E541-4A04-3AE3-BCD0-E9A65C99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83" y="1596411"/>
            <a:ext cx="4851489" cy="3448263"/>
          </a:xfrm>
          <a:prstGeom prst="rect">
            <a:avLst/>
          </a:prstGeom>
        </p:spPr>
      </p:pic>
      <p:sp>
        <p:nvSpPr>
          <p:cNvPr id="17" name="Google Shape;1608;p58">
            <a:extLst>
              <a:ext uri="{FF2B5EF4-FFF2-40B4-BE49-F238E27FC236}">
                <a16:creationId xmlns:a16="http://schemas.microsoft.com/office/drawing/2014/main" id="{48BD80FA-651C-6B2C-8339-9DC30D6915C4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44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6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vi-VN" sz="6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F936F-90E5-B839-925E-80EDDE62C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128" y="1192884"/>
            <a:ext cx="3389282" cy="34172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608;p58">
            <a:extLst>
              <a:ext uri="{FF2B5EF4-FFF2-40B4-BE49-F238E27FC236}">
                <a16:creationId xmlns:a16="http://schemas.microsoft.com/office/drawing/2014/main" id="{2050782B-3083-AEB2-8AB7-F4A06A816D3D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Deploy the algorithm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7418A299-2EDF-8EDA-93FB-F5B9E05D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04" y="1000800"/>
            <a:ext cx="6337594" cy="33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37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6810A3F8-E329-F7A0-B4DB-324B8813F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77" y="1066799"/>
            <a:ext cx="6239166" cy="31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F8B2738-F26D-EC68-4E11-E5104F51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5" y="1014411"/>
            <a:ext cx="6012743" cy="32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64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B114DD6-09F3-820B-1684-E24B7B65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0" y="1307120"/>
            <a:ext cx="6402359" cy="29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E9BA8A49-75B1-5CB9-B04F-58AA821F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07" y="867187"/>
            <a:ext cx="6010194" cy="37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39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Graphical user interface, bar chart&#10;&#10;Description automatically generated">
            <a:extLst>
              <a:ext uri="{FF2B5EF4-FFF2-40B4-BE49-F238E27FC236}">
                <a16:creationId xmlns:a16="http://schemas.microsoft.com/office/drawing/2014/main" id="{B3CF36D8-53BF-E967-A387-642309CB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65" y="831050"/>
            <a:ext cx="675767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67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2080696" y="1039895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207643" y="733575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08;p58">
            <a:extLst>
              <a:ext uri="{FF2B5EF4-FFF2-40B4-BE49-F238E27FC236}">
                <a16:creationId xmlns:a16="http://schemas.microsoft.com/office/drawing/2014/main" id="{D46C4AC1-717D-E112-B25E-A7F3672EB029}"/>
              </a:ext>
            </a:extLst>
          </p:cNvPr>
          <p:cNvSpPr txBox="1">
            <a:spLocks/>
          </p:cNvSpPr>
          <p:nvPr/>
        </p:nvSpPr>
        <p:spPr>
          <a:xfrm>
            <a:off x="780897" y="549474"/>
            <a:ext cx="2966758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Data classification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5" name="Picture 14" descr="Graphical user interface, bar chart&#10;&#10;Description automatically generated">
            <a:extLst>
              <a:ext uri="{FF2B5EF4-FFF2-40B4-BE49-F238E27FC236}">
                <a16:creationId xmlns:a16="http://schemas.microsoft.com/office/drawing/2014/main" id="{B3CF36D8-53BF-E967-A387-642309CB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97" y="831050"/>
            <a:ext cx="3707442" cy="408622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1FF6784-5EA7-07B2-0F2D-BC1BEEAC6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5662" y="1725266"/>
            <a:ext cx="3408218" cy="194548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200" dirty="0"/>
              <a:t>Looking at the graph as well as the report on the accuracy of the algorithms in turn is </a:t>
            </a:r>
            <a:r>
              <a:rPr lang="en-US" sz="1200" dirty="0">
                <a:solidFill>
                  <a:srgbClr val="FFFF00"/>
                </a:solidFill>
              </a:rPr>
              <a:t>Random Forest &gt; ID3 &gt; K-Nearest-Neighbors, Cart &gt; Logistic Regression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200" dirty="0"/>
              <a:t>If we are interested in the optimal model-wide accuracy, we can choose the </a:t>
            </a:r>
            <a:r>
              <a:rPr lang="en-US" sz="1200" dirty="0">
                <a:solidFill>
                  <a:srgbClr val="FFFF00"/>
                </a:solidFill>
              </a:rPr>
              <a:t>Random Forest </a:t>
            </a:r>
            <a:r>
              <a:rPr lang="en-US" sz="1200" dirty="0"/>
              <a:t>algorithm to make the best prediction for this dataset with an accuracy of about </a:t>
            </a:r>
            <a:r>
              <a:rPr lang="en-US" sz="1200" dirty="0">
                <a:solidFill>
                  <a:srgbClr val="FFFF00"/>
                </a:solidFill>
              </a:rPr>
              <a:t>96.23%.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200" dirty="0"/>
              <a:t> If we care about the speed of the model, we can use </a:t>
            </a:r>
            <a:r>
              <a:rPr lang="en-US" sz="1200" dirty="0">
                <a:solidFill>
                  <a:srgbClr val="FFFF00"/>
                </a:solidFill>
              </a:rPr>
              <a:t>ID3</a:t>
            </a:r>
            <a:r>
              <a:rPr lang="en-US" sz="1200" dirty="0"/>
              <a:t> or </a:t>
            </a:r>
            <a:r>
              <a:rPr lang="en-US" sz="1200" dirty="0">
                <a:solidFill>
                  <a:srgbClr val="FFFF00"/>
                </a:solidFill>
              </a:rPr>
              <a:t>Cart</a:t>
            </a:r>
            <a:r>
              <a:rPr lang="en-US" sz="1200" dirty="0"/>
              <a:t>, but overall, the </a:t>
            </a:r>
            <a:r>
              <a:rPr lang="en-US" sz="1200" dirty="0">
                <a:solidFill>
                  <a:srgbClr val="FFFF00"/>
                </a:solidFill>
              </a:rPr>
              <a:t>Random Forest </a:t>
            </a:r>
            <a:r>
              <a:rPr lang="en-US" sz="1200" dirty="0"/>
              <a:t>algorithm is still the most optimal algorithm.</a:t>
            </a:r>
          </a:p>
          <a:p>
            <a:pPr marL="0" indent="0" algn="l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225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>
            <a:spLocks noGrp="1"/>
          </p:cNvSpPr>
          <p:nvPr>
            <p:ph type="subTitle" idx="1"/>
          </p:nvPr>
        </p:nvSpPr>
        <p:spPr>
          <a:xfrm>
            <a:off x="205740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TOPIC OVERVIEW</a:t>
            </a:r>
          </a:p>
        </p:txBody>
      </p:sp>
      <p:sp>
        <p:nvSpPr>
          <p:cNvPr id="426" name="Google Shape;426;p35"/>
          <p:cNvSpPr txBox="1">
            <a:spLocks noGrp="1"/>
          </p:cNvSpPr>
          <p:nvPr>
            <p:ph type="subTitle" idx="3"/>
          </p:nvPr>
        </p:nvSpPr>
        <p:spPr>
          <a:xfrm>
            <a:off x="5962650" y="1684071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</a:t>
            </a:r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7"/>
          </p:nvPr>
        </p:nvSpPr>
        <p:spPr>
          <a:xfrm>
            <a:off x="5962650" y="362339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5"/>
          </p:nvPr>
        </p:nvSpPr>
        <p:spPr>
          <a:xfrm>
            <a:off x="2066044" y="3886492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BUILD AN APPLICATION AND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32" name="Google Shape;432;p35"/>
          <p:cNvSpPr txBox="1">
            <a:spLocks noGrp="1"/>
          </p:cNvSpPr>
          <p:nvPr>
            <p:ph type="title" idx="9"/>
          </p:nvPr>
        </p:nvSpPr>
        <p:spPr>
          <a:xfrm>
            <a:off x="205740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3" name="Google Shape;433;p35"/>
          <p:cNvSpPr txBox="1">
            <a:spLocks noGrp="1"/>
          </p:cNvSpPr>
          <p:nvPr>
            <p:ph type="title" idx="13"/>
          </p:nvPr>
        </p:nvSpPr>
        <p:spPr>
          <a:xfrm>
            <a:off x="596265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4" name="Google Shape;434;p35"/>
          <p:cNvSpPr txBox="1">
            <a:spLocks noGrp="1"/>
          </p:cNvSpPr>
          <p:nvPr>
            <p:ph type="title" idx="14"/>
          </p:nvPr>
        </p:nvSpPr>
        <p:spPr>
          <a:xfrm>
            <a:off x="205740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35" name="Google Shape;435;p35"/>
          <p:cNvSpPr txBox="1">
            <a:spLocks noGrp="1"/>
          </p:cNvSpPr>
          <p:nvPr>
            <p:ph type="title" idx="15"/>
          </p:nvPr>
        </p:nvSpPr>
        <p:spPr>
          <a:xfrm>
            <a:off x="596265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6" name="Google Shape;436;p35"/>
          <p:cNvGrpSpPr/>
          <p:nvPr/>
        </p:nvGrpSpPr>
        <p:grpSpPr>
          <a:xfrm>
            <a:off x="4648200" y="1333322"/>
            <a:ext cx="1261398" cy="876656"/>
            <a:chOff x="4648200" y="1333322"/>
            <a:chExt cx="1261398" cy="876656"/>
          </a:xfrm>
        </p:grpSpPr>
        <p:sp>
          <p:nvSpPr>
            <p:cNvPr id="437" name="Google Shape;437;p35" descr="Slidesgo" title="Background"/>
            <p:cNvSpPr/>
            <p:nvPr/>
          </p:nvSpPr>
          <p:spPr>
            <a:xfrm flipH="1">
              <a:off x="4648200" y="1333322"/>
              <a:ext cx="1261398" cy="876656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35"/>
            <p:cNvGrpSpPr/>
            <p:nvPr/>
          </p:nvGrpSpPr>
          <p:grpSpPr>
            <a:xfrm>
              <a:off x="5105516" y="1355612"/>
              <a:ext cx="529532" cy="832076"/>
              <a:chOff x="5050925" y="1555925"/>
              <a:chExt cx="511675" cy="806275"/>
            </a:xfrm>
          </p:grpSpPr>
          <p:sp>
            <p:nvSpPr>
              <p:cNvPr id="439" name="Google Shape;439;p35"/>
              <p:cNvSpPr/>
              <p:nvPr/>
            </p:nvSpPr>
            <p:spPr>
              <a:xfrm>
                <a:off x="5102150" y="1695425"/>
                <a:ext cx="80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5222" extrusionOk="0">
                    <a:moveTo>
                      <a:pt x="2414" y="1"/>
                    </a:moveTo>
                    <a:cubicBezTo>
                      <a:pt x="2320" y="1"/>
                      <a:pt x="2218" y="21"/>
                      <a:pt x="2109" y="67"/>
                    </a:cubicBezTo>
                    <a:cubicBezTo>
                      <a:pt x="497" y="811"/>
                      <a:pt x="0" y="2607"/>
                      <a:pt x="0" y="4284"/>
                    </a:cubicBezTo>
                    <a:cubicBezTo>
                      <a:pt x="0" y="4841"/>
                      <a:pt x="537" y="5221"/>
                      <a:pt x="1019" y="5221"/>
                    </a:cubicBezTo>
                    <a:cubicBezTo>
                      <a:pt x="1341" y="5221"/>
                      <a:pt x="1638" y="5053"/>
                      <a:pt x="1737" y="4656"/>
                    </a:cubicBezTo>
                    <a:cubicBezTo>
                      <a:pt x="1985" y="3475"/>
                      <a:pt x="1985" y="2051"/>
                      <a:pt x="2853" y="1119"/>
                    </a:cubicBezTo>
                    <a:cubicBezTo>
                      <a:pt x="3222" y="695"/>
                      <a:pt x="2961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5117650" y="1880050"/>
                <a:ext cx="558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613" extrusionOk="0">
                    <a:moveTo>
                      <a:pt x="1176" y="0"/>
                    </a:moveTo>
                    <a:cubicBezTo>
                      <a:pt x="125" y="0"/>
                      <a:pt x="1" y="1613"/>
                      <a:pt x="1052" y="1613"/>
                    </a:cubicBezTo>
                    <a:cubicBezTo>
                      <a:pt x="2109" y="1613"/>
                      <a:pt x="2233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5050925" y="1555925"/>
                <a:ext cx="511675" cy="607825"/>
              </a:xfrm>
              <a:custGeom>
                <a:avLst/>
                <a:gdLst/>
                <a:ahLst/>
                <a:cxnLst/>
                <a:rect l="l" t="t" r="r" b="b"/>
                <a:pathLst>
                  <a:path w="20467" h="24313" extrusionOk="0">
                    <a:moveTo>
                      <a:pt x="4463" y="5581"/>
                    </a:moveTo>
                    <a:cubicBezTo>
                      <a:pt x="5010" y="5581"/>
                      <a:pt x="5271" y="6275"/>
                      <a:pt x="4902" y="6699"/>
                    </a:cubicBezTo>
                    <a:cubicBezTo>
                      <a:pt x="4034" y="7631"/>
                      <a:pt x="4034" y="9055"/>
                      <a:pt x="3786" y="10236"/>
                    </a:cubicBezTo>
                    <a:cubicBezTo>
                      <a:pt x="3687" y="10633"/>
                      <a:pt x="3390" y="10801"/>
                      <a:pt x="3068" y="10801"/>
                    </a:cubicBezTo>
                    <a:cubicBezTo>
                      <a:pt x="2586" y="10801"/>
                      <a:pt x="2049" y="10421"/>
                      <a:pt x="2049" y="9864"/>
                    </a:cubicBezTo>
                    <a:cubicBezTo>
                      <a:pt x="2049" y="8187"/>
                      <a:pt x="2546" y="6391"/>
                      <a:pt x="4158" y="5647"/>
                    </a:cubicBezTo>
                    <a:cubicBezTo>
                      <a:pt x="4267" y="5601"/>
                      <a:pt x="4369" y="5581"/>
                      <a:pt x="4463" y="5581"/>
                    </a:cubicBezTo>
                    <a:close/>
                    <a:moveTo>
                      <a:pt x="3845" y="12965"/>
                    </a:moveTo>
                    <a:cubicBezTo>
                      <a:pt x="4902" y="12965"/>
                      <a:pt x="4778" y="14578"/>
                      <a:pt x="3721" y="14578"/>
                    </a:cubicBezTo>
                    <a:cubicBezTo>
                      <a:pt x="2670" y="14578"/>
                      <a:pt x="2794" y="12965"/>
                      <a:pt x="3845" y="12965"/>
                    </a:cubicBezTo>
                    <a:close/>
                    <a:moveTo>
                      <a:pt x="10236" y="1"/>
                    </a:moveTo>
                    <a:cubicBezTo>
                      <a:pt x="4530" y="1"/>
                      <a:pt x="0" y="4590"/>
                      <a:pt x="0" y="10236"/>
                    </a:cubicBezTo>
                    <a:cubicBezTo>
                      <a:pt x="0" y="17490"/>
                      <a:pt x="6078" y="19539"/>
                      <a:pt x="6078" y="22452"/>
                    </a:cubicBezTo>
                    <a:cubicBezTo>
                      <a:pt x="6078" y="23136"/>
                      <a:pt x="6202" y="23692"/>
                      <a:pt x="6326" y="24129"/>
                    </a:cubicBezTo>
                    <a:cubicBezTo>
                      <a:pt x="6574" y="24005"/>
                      <a:pt x="6822" y="23940"/>
                      <a:pt x="7070" y="23940"/>
                    </a:cubicBezTo>
                    <a:lnTo>
                      <a:pt x="9368" y="23940"/>
                    </a:lnTo>
                    <a:lnTo>
                      <a:pt x="9368" y="15570"/>
                    </a:lnTo>
                    <a:cubicBezTo>
                      <a:pt x="9368" y="15570"/>
                      <a:pt x="8063" y="14885"/>
                      <a:pt x="7815" y="13461"/>
                    </a:cubicBezTo>
                    <a:cubicBezTo>
                      <a:pt x="7567" y="12097"/>
                      <a:pt x="6391" y="9800"/>
                      <a:pt x="6391" y="9800"/>
                    </a:cubicBezTo>
                    <a:lnTo>
                      <a:pt x="6391" y="9800"/>
                    </a:lnTo>
                    <a:cubicBezTo>
                      <a:pt x="10236" y="11849"/>
                      <a:pt x="10360" y="13893"/>
                      <a:pt x="10360" y="13893"/>
                    </a:cubicBezTo>
                    <a:cubicBezTo>
                      <a:pt x="10916" y="9676"/>
                      <a:pt x="14885" y="7319"/>
                      <a:pt x="14885" y="7319"/>
                    </a:cubicBezTo>
                    <a:lnTo>
                      <a:pt x="14885" y="7319"/>
                    </a:lnTo>
                    <a:cubicBezTo>
                      <a:pt x="14081" y="13893"/>
                      <a:pt x="11536" y="13213"/>
                      <a:pt x="10792" y="15570"/>
                    </a:cubicBezTo>
                    <a:lnTo>
                      <a:pt x="10792" y="23940"/>
                    </a:lnTo>
                    <a:lnTo>
                      <a:pt x="13148" y="23940"/>
                    </a:lnTo>
                    <a:cubicBezTo>
                      <a:pt x="13461" y="23940"/>
                      <a:pt x="13769" y="24064"/>
                      <a:pt x="14017" y="24312"/>
                    </a:cubicBezTo>
                    <a:cubicBezTo>
                      <a:pt x="14205" y="23816"/>
                      <a:pt x="14329" y="23196"/>
                      <a:pt x="14329" y="22452"/>
                    </a:cubicBezTo>
                    <a:cubicBezTo>
                      <a:pt x="14329" y="19415"/>
                      <a:pt x="20467" y="17306"/>
                      <a:pt x="20467" y="10236"/>
                    </a:cubicBezTo>
                    <a:cubicBezTo>
                      <a:pt x="20467" y="4590"/>
                      <a:pt x="15877" y="1"/>
                      <a:pt x="10236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5232375" y="2304875"/>
                <a:ext cx="1472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2293" extrusionOk="0">
                    <a:moveTo>
                      <a:pt x="1" y="0"/>
                    </a:moveTo>
                    <a:cubicBezTo>
                      <a:pt x="373" y="1300"/>
                      <a:pt x="1549" y="2293"/>
                      <a:pt x="2978" y="2293"/>
                    </a:cubicBezTo>
                    <a:cubicBezTo>
                      <a:pt x="4342" y="2293"/>
                      <a:pt x="5518" y="1300"/>
                      <a:pt x="58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5196675" y="2207125"/>
                <a:ext cx="21870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2174" extrusionOk="0">
                    <a:moveTo>
                      <a:pt x="1240" y="1"/>
                    </a:moveTo>
                    <a:cubicBezTo>
                      <a:pt x="992" y="1"/>
                      <a:pt x="809" y="65"/>
                      <a:pt x="620" y="189"/>
                    </a:cubicBezTo>
                    <a:cubicBezTo>
                      <a:pt x="248" y="373"/>
                      <a:pt x="0" y="745"/>
                      <a:pt x="0" y="1057"/>
                    </a:cubicBezTo>
                    <a:cubicBezTo>
                      <a:pt x="0" y="1554"/>
                      <a:pt x="561" y="2174"/>
                      <a:pt x="1240" y="2174"/>
                    </a:cubicBezTo>
                    <a:lnTo>
                      <a:pt x="7507" y="2174"/>
                    </a:lnTo>
                    <a:cubicBezTo>
                      <a:pt x="8187" y="2174"/>
                      <a:pt x="8747" y="1554"/>
                      <a:pt x="8747" y="1057"/>
                    </a:cubicBezTo>
                    <a:cubicBezTo>
                      <a:pt x="8747" y="745"/>
                      <a:pt x="8435" y="313"/>
                      <a:pt x="8003" y="125"/>
                    </a:cubicBezTo>
                    <a:cubicBezTo>
                      <a:pt x="7939" y="65"/>
                      <a:pt x="7879" y="65"/>
                      <a:pt x="7814" y="65"/>
                    </a:cubicBezTo>
                    <a:cubicBezTo>
                      <a:pt x="7690" y="1"/>
                      <a:pt x="7631" y="1"/>
                      <a:pt x="75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5384325" y="2207125"/>
                <a:ext cx="77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6" extrusionOk="0">
                    <a:moveTo>
                      <a:pt x="308" y="65"/>
                    </a:moveTo>
                    <a:cubicBezTo>
                      <a:pt x="184" y="1"/>
                      <a:pt x="125" y="1"/>
                      <a:pt x="1" y="1"/>
                    </a:cubicBezTo>
                    <a:cubicBezTo>
                      <a:pt x="125" y="1"/>
                      <a:pt x="184" y="1"/>
                      <a:pt x="308" y="65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5212175" y="2207125"/>
                <a:ext cx="155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0" extrusionOk="0">
                    <a:moveTo>
                      <a:pt x="620" y="1"/>
                    </a:moveTo>
                    <a:cubicBezTo>
                      <a:pt x="372" y="1"/>
                      <a:pt x="189" y="65"/>
                      <a:pt x="0" y="189"/>
                    </a:cubicBezTo>
                    <a:lnTo>
                      <a:pt x="0" y="189"/>
                    </a:lnTo>
                    <a:cubicBezTo>
                      <a:pt x="189" y="65"/>
                      <a:pt x="372" y="1"/>
                      <a:pt x="620" y="1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5392025" y="2208750"/>
                <a:ext cx="475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60" extrusionOk="0">
                    <a:moveTo>
                      <a:pt x="189" y="60"/>
                    </a:moveTo>
                    <a:cubicBezTo>
                      <a:pt x="125" y="0"/>
                      <a:pt x="65" y="0"/>
                      <a:pt x="0" y="0"/>
                    </a:cubicBezTo>
                    <a:cubicBezTo>
                      <a:pt x="65" y="0"/>
                      <a:pt x="125" y="0"/>
                      <a:pt x="189" y="60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5196675" y="1738875"/>
                <a:ext cx="226375" cy="473000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8920" extrusionOk="0">
                    <a:moveTo>
                      <a:pt x="9055" y="1"/>
                    </a:moveTo>
                    <a:cubicBezTo>
                      <a:pt x="9055" y="1"/>
                      <a:pt x="5086" y="2358"/>
                      <a:pt x="4530" y="6575"/>
                    </a:cubicBezTo>
                    <a:cubicBezTo>
                      <a:pt x="4530" y="6575"/>
                      <a:pt x="4406" y="4531"/>
                      <a:pt x="561" y="2482"/>
                    </a:cubicBezTo>
                    <a:lnTo>
                      <a:pt x="561" y="2482"/>
                    </a:lnTo>
                    <a:cubicBezTo>
                      <a:pt x="561" y="2482"/>
                      <a:pt x="1737" y="4779"/>
                      <a:pt x="1985" y="6143"/>
                    </a:cubicBezTo>
                    <a:cubicBezTo>
                      <a:pt x="2233" y="7567"/>
                      <a:pt x="3538" y="8252"/>
                      <a:pt x="3538" y="8252"/>
                    </a:cubicBezTo>
                    <a:lnTo>
                      <a:pt x="3538" y="16622"/>
                    </a:lnTo>
                    <a:lnTo>
                      <a:pt x="1240" y="16622"/>
                    </a:lnTo>
                    <a:cubicBezTo>
                      <a:pt x="992" y="16622"/>
                      <a:pt x="744" y="16687"/>
                      <a:pt x="496" y="16811"/>
                    </a:cubicBezTo>
                    <a:cubicBezTo>
                      <a:pt x="189" y="17059"/>
                      <a:pt x="0" y="17431"/>
                      <a:pt x="0" y="17862"/>
                    </a:cubicBezTo>
                    <a:cubicBezTo>
                      <a:pt x="0" y="18299"/>
                      <a:pt x="248" y="18731"/>
                      <a:pt x="620" y="18919"/>
                    </a:cubicBezTo>
                    <a:cubicBezTo>
                      <a:pt x="809" y="18795"/>
                      <a:pt x="992" y="18731"/>
                      <a:pt x="1240" y="18731"/>
                    </a:cubicBezTo>
                    <a:lnTo>
                      <a:pt x="7507" y="18731"/>
                    </a:lnTo>
                    <a:cubicBezTo>
                      <a:pt x="7631" y="18731"/>
                      <a:pt x="7690" y="18731"/>
                      <a:pt x="7814" y="18795"/>
                    </a:cubicBezTo>
                    <a:cubicBezTo>
                      <a:pt x="7879" y="18795"/>
                      <a:pt x="7939" y="18795"/>
                      <a:pt x="8003" y="18855"/>
                    </a:cubicBezTo>
                    <a:cubicBezTo>
                      <a:pt x="8311" y="18607"/>
                      <a:pt x="8499" y="18299"/>
                      <a:pt x="8499" y="17862"/>
                    </a:cubicBezTo>
                    <a:cubicBezTo>
                      <a:pt x="8499" y="17490"/>
                      <a:pt x="8375" y="17242"/>
                      <a:pt x="8187" y="16994"/>
                    </a:cubicBezTo>
                    <a:cubicBezTo>
                      <a:pt x="7939" y="16746"/>
                      <a:pt x="7631" y="16622"/>
                      <a:pt x="7318" y="16622"/>
                    </a:cubicBezTo>
                    <a:lnTo>
                      <a:pt x="4962" y="16622"/>
                    </a:lnTo>
                    <a:lnTo>
                      <a:pt x="4962" y="8252"/>
                    </a:lnTo>
                    <a:cubicBezTo>
                      <a:pt x="5706" y="5895"/>
                      <a:pt x="8251" y="6575"/>
                      <a:pt x="90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5196675" y="2261450"/>
                <a:ext cx="21870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738" extrusionOk="0">
                    <a:moveTo>
                      <a:pt x="1240" y="1"/>
                    </a:moveTo>
                    <a:cubicBezTo>
                      <a:pt x="561" y="1"/>
                      <a:pt x="0" y="373"/>
                      <a:pt x="0" y="869"/>
                    </a:cubicBezTo>
                    <a:cubicBezTo>
                      <a:pt x="0" y="1365"/>
                      <a:pt x="561" y="1737"/>
                      <a:pt x="1240" y="1737"/>
                    </a:cubicBezTo>
                    <a:lnTo>
                      <a:pt x="7507" y="1737"/>
                    </a:lnTo>
                    <a:cubicBezTo>
                      <a:pt x="8187" y="1737"/>
                      <a:pt x="8747" y="1365"/>
                      <a:pt x="8747" y="869"/>
                    </a:cubicBezTo>
                    <a:cubicBezTo>
                      <a:pt x="8747" y="373"/>
                      <a:pt x="8187" y="1"/>
                      <a:pt x="7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2509;p65">
            <a:extLst>
              <a:ext uri="{FF2B5EF4-FFF2-40B4-BE49-F238E27FC236}">
                <a16:creationId xmlns:a16="http://schemas.microsoft.com/office/drawing/2014/main" id="{09CA84D2-E6EE-71A2-A2AF-3F73926403A9}"/>
              </a:ext>
            </a:extLst>
          </p:cNvPr>
          <p:cNvSpPr txBox="1">
            <a:spLocks/>
          </p:cNvSpPr>
          <p:nvPr/>
        </p:nvSpPr>
        <p:spPr>
          <a:xfrm>
            <a:off x="685800" y="591341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Google Shape;12747;p109">
            <a:extLst>
              <a:ext uri="{FF2B5EF4-FFF2-40B4-BE49-F238E27FC236}">
                <a16:creationId xmlns:a16="http://schemas.microsoft.com/office/drawing/2014/main" id="{314311E5-414E-58BB-0535-1904437BF691}"/>
              </a:ext>
            </a:extLst>
          </p:cNvPr>
          <p:cNvGrpSpPr/>
          <p:nvPr/>
        </p:nvGrpSpPr>
        <p:grpSpPr>
          <a:xfrm>
            <a:off x="1175482" y="1142683"/>
            <a:ext cx="637985" cy="924842"/>
            <a:chOff x="1341612" y="3340055"/>
            <a:chExt cx="259399" cy="370524"/>
          </a:xfrm>
        </p:grpSpPr>
        <p:sp>
          <p:nvSpPr>
            <p:cNvPr id="61" name="Google Shape;12748;p109">
              <a:extLst>
                <a:ext uri="{FF2B5EF4-FFF2-40B4-BE49-F238E27FC236}">
                  <a16:creationId xmlns:a16="http://schemas.microsoft.com/office/drawing/2014/main" id="{902B0207-4E38-62B1-4CC2-8D7077138F42}"/>
                </a:ext>
              </a:extLst>
            </p:cNvPr>
            <p:cNvSpPr/>
            <p:nvPr/>
          </p:nvSpPr>
          <p:spPr>
            <a:xfrm>
              <a:off x="1383954" y="3340055"/>
              <a:ext cx="43615" cy="35664"/>
            </a:xfrm>
            <a:custGeom>
              <a:avLst/>
              <a:gdLst/>
              <a:ahLst/>
              <a:cxnLst/>
              <a:rect l="l" t="t" r="r" b="b"/>
              <a:pathLst>
                <a:path w="2913" h="2382" extrusionOk="0">
                  <a:moveTo>
                    <a:pt x="999" y="0"/>
                  </a:moveTo>
                  <a:cubicBezTo>
                    <a:pt x="452" y="0"/>
                    <a:pt x="11" y="442"/>
                    <a:pt x="11" y="989"/>
                  </a:cubicBezTo>
                  <a:lnTo>
                    <a:pt x="11" y="2019"/>
                  </a:lnTo>
                  <a:cubicBezTo>
                    <a:pt x="0" y="2260"/>
                    <a:pt x="179" y="2381"/>
                    <a:pt x="360" y="2381"/>
                  </a:cubicBezTo>
                  <a:cubicBezTo>
                    <a:pt x="542" y="2381"/>
                    <a:pt x="726" y="2260"/>
                    <a:pt x="726" y="2019"/>
                  </a:cubicBezTo>
                  <a:lnTo>
                    <a:pt x="726" y="989"/>
                  </a:lnTo>
                  <a:cubicBezTo>
                    <a:pt x="726" y="841"/>
                    <a:pt x="852" y="736"/>
                    <a:pt x="999" y="736"/>
                  </a:cubicBezTo>
                  <a:lnTo>
                    <a:pt x="1924" y="736"/>
                  </a:lnTo>
                  <a:cubicBezTo>
                    <a:pt x="2071" y="736"/>
                    <a:pt x="2197" y="841"/>
                    <a:pt x="2197" y="989"/>
                  </a:cubicBezTo>
                  <a:lnTo>
                    <a:pt x="2197" y="2019"/>
                  </a:lnTo>
                  <a:cubicBezTo>
                    <a:pt x="2197" y="2260"/>
                    <a:pt x="2376" y="2381"/>
                    <a:pt x="2555" y="2381"/>
                  </a:cubicBezTo>
                  <a:cubicBezTo>
                    <a:pt x="2733" y="2381"/>
                    <a:pt x="2912" y="2260"/>
                    <a:pt x="2912" y="2019"/>
                  </a:cubicBezTo>
                  <a:lnTo>
                    <a:pt x="2912" y="989"/>
                  </a:lnTo>
                  <a:cubicBezTo>
                    <a:pt x="2912" y="442"/>
                    <a:pt x="2471" y="0"/>
                    <a:pt x="1924" y="0"/>
                  </a:cubicBezTo>
                  <a:close/>
                </a:path>
              </a:pathLst>
            </a:custGeom>
            <a:solidFill>
              <a:srgbClr val="344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49;p109">
              <a:extLst>
                <a:ext uri="{FF2B5EF4-FFF2-40B4-BE49-F238E27FC236}">
                  <a16:creationId xmlns:a16="http://schemas.microsoft.com/office/drawing/2014/main" id="{D14F1FB2-907F-BA90-BFF2-6B21930A74DF}"/>
                </a:ext>
              </a:extLst>
            </p:cNvPr>
            <p:cNvSpPr/>
            <p:nvPr/>
          </p:nvSpPr>
          <p:spPr>
            <a:xfrm>
              <a:off x="1363966" y="3403329"/>
              <a:ext cx="237045" cy="307251"/>
            </a:xfrm>
            <a:custGeom>
              <a:avLst/>
              <a:gdLst/>
              <a:ahLst/>
              <a:cxnLst/>
              <a:rect l="l" t="t" r="r" b="b"/>
              <a:pathLst>
                <a:path w="15832" h="20521" extrusionOk="0">
                  <a:moveTo>
                    <a:pt x="736" y="0"/>
                  </a:moveTo>
                  <a:cubicBezTo>
                    <a:pt x="337" y="0"/>
                    <a:pt x="0" y="337"/>
                    <a:pt x="0" y="757"/>
                  </a:cubicBezTo>
                  <a:lnTo>
                    <a:pt x="0" y="19763"/>
                  </a:lnTo>
                  <a:cubicBezTo>
                    <a:pt x="0" y="20184"/>
                    <a:pt x="337" y="20520"/>
                    <a:pt x="736" y="20520"/>
                  </a:cubicBezTo>
                  <a:lnTo>
                    <a:pt x="15075" y="20520"/>
                  </a:lnTo>
                  <a:cubicBezTo>
                    <a:pt x="15495" y="20520"/>
                    <a:pt x="15832" y="20184"/>
                    <a:pt x="15832" y="19763"/>
                  </a:cubicBezTo>
                  <a:lnTo>
                    <a:pt x="15832" y="757"/>
                  </a:lnTo>
                  <a:cubicBezTo>
                    <a:pt x="15832" y="337"/>
                    <a:pt x="15495" y="0"/>
                    <a:pt x="15075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50;p109">
              <a:extLst>
                <a:ext uri="{FF2B5EF4-FFF2-40B4-BE49-F238E27FC236}">
                  <a16:creationId xmlns:a16="http://schemas.microsoft.com/office/drawing/2014/main" id="{728EDF54-9510-081D-E118-6C9FD5C560A8}"/>
                </a:ext>
              </a:extLst>
            </p:cNvPr>
            <p:cNvSpPr/>
            <p:nvPr/>
          </p:nvSpPr>
          <p:spPr>
            <a:xfrm>
              <a:off x="1341612" y="3371841"/>
              <a:ext cx="237045" cy="306936"/>
            </a:xfrm>
            <a:custGeom>
              <a:avLst/>
              <a:gdLst/>
              <a:ahLst/>
              <a:cxnLst/>
              <a:rect l="l" t="t" r="r" b="b"/>
              <a:pathLst>
                <a:path w="15832" h="20500" extrusionOk="0">
                  <a:moveTo>
                    <a:pt x="736" y="1"/>
                  </a:moveTo>
                  <a:cubicBezTo>
                    <a:pt x="337" y="1"/>
                    <a:pt x="1" y="337"/>
                    <a:pt x="1" y="737"/>
                  </a:cubicBezTo>
                  <a:lnTo>
                    <a:pt x="1" y="19764"/>
                  </a:lnTo>
                  <a:cubicBezTo>
                    <a:pt x="1" y="20163"/>
                    <a:pt x="337" y="20500"/>
                    <a:pt x="736" y="20500"/>
                  </a:cubicBezTo>
                  <a:lnTo>
                    <a:pt x="15075" y="20500"/>
                  </a:lnTo>
                  <a:cubicBezTo>
                    <a:pt x="15495" y="20500"/>
                    <a:pt x="15832" y="20163"/>
                    <a:pt x="15832" y="19743"/>
                  </a:cubicBezTo>
                  <a:lnTo>
                    <a:pt x="15832" y="737"/>
                  </a:lnTo>
                  <a:cubicBezTo>
                    <a:pt x="15832" y="337"/>
                    <a:pt x="15495" y="1"/>
                    <a:pt x="15075" y="1"/>
                  </a:cubicBezTo>
                  <a:close/>
                </a:path>
              </a:pathLst>
            </a:custGeom>
            <a:solidFill>
              <a:srgbClr val="FB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751;p109">
              <a:extLst>
                <a:ext uri="{FF2B5EF4-FFF2-40B4-BE49-F238E27FC236}">
                  <a16:creationId xmlns:a16="http://schemas.microsoft.com/office/drawing/2014/main" id="{C53B422C-28C3-0A99-1CFB-EC55135BA8CC}"/>
                </a:ext>
              </a:extLst>
            </p:cNvPr>
            <p:cNvSpPr/>
            <p:nvPr/>
          </p:nvSpPr>
          <p:spPr>
            <a:xfrm>
              <a:off x="1556303" y="3371841"/>
              <a:ext cx="22354" cy="306936"/>
            </a:xfrm>
            <a:custGeom>
              <a:avLst/>
              <a:gdLst/>
              <a:ahLst/>
              <a:cxnLst/>
              <a:rect l="l" t="t" r="r" b="b"/>
              <a:pathLst>
                <a:path w="1493" h="20500" extrusionOk="0">
                  <a:moveTo>
                    <a:pt x="0" y="1"/>
                  </a:moveTo>
                  <a:lnTo>
                    <a:pt x="0" y="20500"/>
                  </a:lnTo>
                  <a:lnTo>
                    <a:pt x="736" y="20500"/>
                  </a:lnTo>
                  <a:cubicBezTo>
                    <a:pt x="1156" y="20500"/>
                    <a:pt x="1493" y="20163"/>
                    <a:pt x="1493" y="19743"/>
                  </a:cubicBezTo>
                  <a:lnTo>
                    <a:pt x="1493" y="737"/>
                  </a:lnTo>
                  <a:cubicBezTo>
                    <a:pt x="1493" y="337"/>
                    <a:pt x="1156" y="1"/>
                    <a:pt x="736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752;p109">
              <a:extLst>
                <a:ext uri="{FF2B5EF4-FFF2-40B4-BE49-F238E27FC236}">
                  <a16:creationId xmlns:a16="http://schemas.microsoft.com/office/drawing/2014/main" id="{B8D752A7-2E44-DD18-8471-A00ADA04E5FF}"/>
                </a:ext>
              </a:extLst>
            </p:cNvPr>
            <p:cNvSpPr/>
            <p:nvPr/>
          </p:nvSpPr>
          <p:spPr>
            <a:xfrm>
              <a:off x="1379387" y="3455583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0"/>
                  </a:moveTo>
                  <a:cubicBezTo>
                    <a:pt x="85" y="0"/>
                    <a:pt x="0" y="84"/>
                    <a:pt x="0" y="190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190"/>
                  </a:lnTo>
                  <a:cubicBezTo>
                    <a:pt x="2986" y="84"/>
                    <a:pt x="2902" y="0"/>
                    <a:pt x="27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753;p109">
              <a:extLst>
                <a:ext uri="{FF2B5EF4-FFF2-40B4-BE49-F238E27FC236}">
                  <a16:creationId xmlns:a16="http://schemas.microsoft.com/office/drawing/2014/main" id="{DF367397-4BAE-EA5F-94B3-72334CF9DBC5}"/>
                </a:ext>
              </a:extLst>
            </p:cNvPr>
            <p:cNvSpPr/>
            <p:nvPr/>
          </p:nvSpPr>
          <p:spPr>
            <a:xfrm>
              <a:off x="1379387" y="3527975"/>
              <a:ext cx="44708" cy="44723"/>
            </a:xfrm>
            <a:custGeom>
              <a:avLst/>
              <a:gdLst/>
              <a:ahLst/>
              <a:cxnLst/>
              <a:rect l="l" t="t" r="r" b="b"/>
              <a:pathLst>
                <a:path w="2986" h="2987" extrusionOk="0">
                  <a:moveTo>
                    <a:pt x="190" y="1"/>
                  </a:moveTo>
                  <a:cubicBezTo>
                    <a:pt x="85" y="1"/>
                    <a:pt x="0" y="85"/>
                    <a:pt x="0" y="190"/>
                  </a:cubicBezTo>
                  <a:lnTo>
                    <a:pt x="0" y="2776"/>
                  </a:lnTo>
                  <a:cubicBezTo>
                    <a:pt x="0" y="2881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881"/>
                    <a:pt x="2986" y="2776"/>
                  </a:cubicBezTo>
                  <a:lnTo>
                    <a:pt x="2986" y="190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2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754;p109">
              <a:extLst>
                <a:ext uri="{FF2B5EF4-FFF2-40B4-BE49-F238E27FC236}">
                  <a16:creationId xmlns:a16="http://schemas.microsoft.com/office/drawing/2014/main" id="{DD1F5CE4-771C-CDE0-7324-7A4C7E760573}"/>
                </a:ext>
              </a:extLst>
            </p:cNvPr>
            <p:cNvSpPr/>
            <p:nvPr/>
          </p:nvSpPr>
          <p:spPr>
            <a:xfrm>
              <a:off x="1379387" y="3600067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1"/>
                  </a:moveTo>
                  <a:cubicBezTo>
                    <a:pt x="85" y="1"/>
                    <a:pt x="0" y="85"/>
                    <a:pt x="0" y="211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211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755;p109">
              <a:extLst>
                <a:ext uri="{FF2B5EF4-FFF2-40B4-BE49-F238E27FC236}">
                  <a16:creationId xmlns:a16="http://schemas.microsoft.com/office/drawing/2014/main" id="{F6160086-9E26-2C08-B029-6E69E2CA2924}"/>
                </a:ext>
              </a:extLst>
            </p:cNvPr>
            <p:cNvSpPr/>
            <p:nvPr/>
          </p:nvSpPr>
          <p:spPr>
            <a:xfrm>
              <a:off x="1444233" y="3459041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56;p109">
              <a:extLst>
                <a:ext uri="{FF2B5EF4-FFF2-40B4-BE49-F238E27FC236}">
                  <a16:creationId xmlns:a16="http://schemas.microsoft.com/office/drawing/2014/main" id="{6173FE27-C6F7-719A-22A3-609DAF85D209}"/>
                </a:ext>
              </a:extLst>
            </p:cNvPr>
            <p:cNvSpPr/>
            <p:nvPr/>
          </p:nvSpPr>
          <p:spPr>
            <a:xfrm>
              <a:off x="1444233" y="3482967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84" y="0"/>
                  </a:moveTo>
                  <a:cubicBezTo>
                    <a:pt x="0" y="0"/>
                    <a:pt x="0" y="715"/>
                    <a:pt x="484" y="715"/>
                  </a:cubicBezTo>
                  <a:lnTo>
                    <a:pt x="6455" y="715"/>
                  </a:lnTo>
                  <a:cubicBezTo>
                    <a:pt x="6939" y="715"/>
                    <a:pt x="6939" y="0"/>
                    <a:pt x="6455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57;p109">
              <a:extLst>
                <a:ext uri="{FF2B5EF4-FFF2-40B4-BE49-F238E27FC236}">
                  <a16:creationId xmlns:a16="http://schemas.microsoft.com/office/drawing/2014/main" id="{22A6B1FB-8C6B-3D03-6D79-9276A15A51FA}"/>
                </a:ext>
              </a:extLst>
            </p:cNvPr>
            <p:cNvSpPr/>
            <p:nvPr/>
          </p:nvSpPr>
          <p:spPr>
            <a:xfrm>
              <a:off x="1444233" y="3531433"/>
              <a:ext cx="103894" cy="10735"/>
            </a:xfrm>
            <a:custGeom>
              <a:avLst/>
              <a:gdLst/>
              <a:ahLst/>
              <a:cxnLst/>
              <a:rect l="l" t="t" r="r" b="b"/>
              <a:pathLst>
                <a:path w="6939" h="717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58;p109">
              <a:extLst>
                <a:ext uri="{FF2B5EF4-FFF2-40B4-BE49-F238E27FC236}">
                  <a16:creationId xmlns:a16="http://schemas.microsoft.com/office/drawing/2014/main" id="{AC48EC1F-531E-81B5-C19C-EEDB49826FA2}"/>
                </a:ext>
              </a:extLst>
            </p:cNvPr>
            <p:cNvSpPr/>
            <p:nvPr/>
          </p:nvSpPr>
          <p:spPr>
            <a:xfrm>
              <a:off x="1444233" y="3555359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59;p109">
              <a:extLst>
                <a:ext uri="{FF2B5EF4-FFF2-40B4-BE49-F238E27FC236}">
                  <a16:creationId xmlns:a16="http://schemas.microsoft.com/office/drawing/2014/main" id="{D088DD39-513A-FE5F-2C3D-564AEC86EFE4}"/>
                </a:ext>
              </a:extLst>
            </p:cNvPr>
            <p:cNvSpPr/>
            <p:nvPr/>
          </p:nvSpPr>
          <p:spPr>
            <a:xfrm>
              <a:off x="1444233" y="3603526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7"/>
                    <a:pt x="484" y="737"/>
                  </a:cubicBezTo>
                  <a:lnTo>
                    <a:pt x="6455" y="737"/>
                  </a:lnTo>
                  <a:cubicBezTo>
                    <a:pt x="6939" y="737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60;p109">
              <a:extLst>
                <a:ext uri="{FF2B5EF4-FFF2-40B4-BE49-F238E27FC236}">
                  <a16:creationId xmlns:a16="http://schemas.microsoft.com/office/drawing/2014/main" id="{A8FCCF74-3B69-88F4-C0A2-D07BEC4F7B5C}"/>
                </a:ext>
              </a:extLst>
            </p:cNvPr>
            <p:cNvSpPr/>
            <p:nvPr/>
          </p:nvSpPr>
          <p:spPr>
            <a:xfrm>
              <a:off x="1444233" y="3627452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61;p109">
              <a:extLst>
                <a:ext uri="{FF2B5EF4-FFF2-40B4-BE49-F238E27FC236}">
                  <a16:creationId xmlns:a16="http://schemas.microsoft.com/office/drawing/2014/main" id="{51713879-5040-9ED7-53E3-EA6FBDF402A4}"/>
                </a:ext>
              </a:extLst>
            </p:cNvPr>
            <p:cNvSpPr/>
            <p:nvPr/>
          </p:nvSpPr>
          <p:spPr>
            <a:xfrm>
              <a:off x="1390183" y="3448845"/>
              <a:ext cx="55413" cy="37087"/>
            </a:xfrm>
            <a:custGeom>
              <a:avLst/>
              <a:gdLst/>
              <a:ahLst/>
              <a:cxnLst/>
              <a:rect l="l" t="t" r="r" b="b"/>
              <a:pathLst>
                <a:path w="3701" h="2477" extrusionOk="0">
                  <a:moveTo>
                    <a:pt x="3156" y="0"/>
                  </a:moveTo>
                  <a:cubicBezTo>
                    <a:pt x="3077" y="0"/>
                    <a:pt x="2995" y="28"/>
                    <a:pt x="2917" y="93"/>
                  </a:cubicBezTo>
                  <a:lnTo>
                    <a:pt x="1130" y="1607"/>
                  </a:lnTo>
                  <a:lnTo>
                    <a:pt x="772" y="1228"/>
                  </a:lnTo>
                  <a:cubicBezTo>
                    <a:pt x="722" y="1155"/>
                    <a:pt x="653" y="1124"/>
                    <a:pt x="580" y="1124"/>
                  </a:cubicBezTo>
                  <a:cubicBezTo>
                    <a:pt x="319" y="1124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2" y="2440"/>
                    <a:pt x="1010" y="2477"/>
                    <a:pt x="1103" y="2477"/>
                  </a:cubicBezTo>
                  <a:cubicBezTo>
                    <a:pt x="1189" y="2477"/>
                    <a:pt x="1280" y="2445"/>
                    <a:pt x="1361" y="2385"/>
                  </a:cubicBezTo>
                  <a:lnTo>
                    <a:pt x="3400" y="640"/>
                  </a:lnTo>
                  <a:cubicBezTo>
                    <a:pt x="3701" y="406"/>
                    <a:pt x="3458" y="0"/>
                    <a:pt x="3156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2;p109">
              <a:extLst>
                <a:ext uri="{FF2B5EF4-FFF2-40B4-BE49-F238E27FC236}">
                  <a16:creationId xmlns:a16="http://schemas.microsoft.com/office/drawing/2014/main" id="{80AE15C0-1A81-D4B4-4864-4BD10AFE14D1}"/>
                </a:ext>
              </a:extLst>
            </p:cNvPr>
            <p:cNvSpPr/>
            <p:nvPr/>
          </p:nvSpPr>
          <p:spPr>
            <a:xfrm>
              <a:off x="1390183" y="3521686"/>
              <a:ext cx="54874" cy="37147"/>
            </a:xfrm>
            <a:custGeom>
              <a:avLst/>
              <a:gdLst/>
              <a:ahLst/>
              <a:cxnLst/>
              <a:rect l="l" t="t" r="r" b="b"/>
              <a:pathLst>
                <a:path w="3665" h="2481" extrusionOk="0">
                  <a:moveTo>
                    <a:pt x="3137" y="0"/>
                  </a:moveTo>
                  <a:cubicBezTo>
                    <a:pt x="3064" y="0"/>
                    <a:pt x="2988" y="25"/>
                    <a:pt x="2917" y="85"/>
                  </a:cubicBezTo>
                  <a:lnTo>
                    <a:pt x="2917" y="106"/>
                  </a:lnTo>
                  <a:lnTo>
                    <a:pt x="1130" y="1619"/>
                  </a:lnTo>
                  <a:lnTo>
                    <a:pt x="772" y="1220"/>
                  </a:lnTo>
                  <a:cubicBezTo>
                    <a:pt x="722" y="1146"/>
                    <a:pt x="653" y="1116"/>
                    <a:pt x="580" y="1116"/>
                  </a:cubicBezTo>
                  <a:cubicBezTo>
                    <a:pt x="319" y="1116"/>
                    <a:pt x="0" y="1506"/>
                    <a:pt x="247" y="1703"/>
                  </a:cubicBezTo>
                  <a:lnTo>
                    <a:pt x="856" y="2355"/>
                  </a:lnTo>
                  <a:cubicBezTo>
                    <a:pt x="927" y="2437"/>
                    <a:pt x="1023" y="2480"/>
                    <a:pt x="1124" y="2480"/>
                  </a:cubicBezTo>
                  <a:cubicBezTo>
                    <a:pt x="1204" y="2480"/>
                    <a:pt x="1286" y="2453"/>
                    <a:pt x="1361" y="2397"/>
                  </a:cubicBezTo>
                  <a:lnTo>
                    <a:pt x="3379" y="652"/>
                  </a:lnTo>
                  <a:cubicBezTo>
                    <a:pt x="3665" y="400"/>
                    <a:pt x="3427" y="0"/>
                    <a:pt x="313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63;p109">
              <a:extLst>
                <a:ext uri="{FF2B5EF4-FFF2-40B4-BE49-F238E27FC236}">
                  <a16:creationId xmlns:a16="http://schemas.microsoft.com/office/drawing/2014/main" id="{E9DEF37F-512E-75E4-18B4-7886230161F9}"/>
                </a:ext>
              </a:extLst>
            </p:cNvPr>
            <p:cNvSpPr/>
            <p:nvPr/>
          </p:nvSpPr>
          <p:spPr>
            <a:xfrm>
              <a:off x="1390183" y="3595216"/>
              <a:ext cx="55413" cy="37267"/>
            </a:xfrm>
            <a:custGeom>
              <a:avLst/>
              <a:gdLst/>
              <a:ahLst/>
              <a:cxnLst/>
              <a:rect l="l" t="t" r="r" b="b"/>
              <a:pathLst>
                <a:path w="3701" h="2489" extrusionOk="0">
                  <a:moveTo>
                    <a:pt x="3155" y="1"/>
                  </a:moveTo>
                  <a:cubicBezTo>
                    <a:pt x="3077" y="1"/>
                    <a:pt x="2995" y="28"/>
                    <a:pt x="2917" y="93"/>
                  </a:cubicBezTo>
                  <a:lnTo>
                    <a:pt x="2917" y="114"/>
                  </a:lnTo>
                  <a:lnTo>
                    <a:pt x="1130" y="1628"/>
                  </a:lnTo>
                  <a:lnTo>
                    <a:pt x="772" y="1229"/>
                  </a:lnTo>
                  <a:cubicBezTo>
                    <a:pt x="722" y="1155"/>
                    <a:pt x="653" y="1125"/>
                    <a:pt x="580" y="1125"/>
                  </a:cubicBezTo>
                  <a:cubicBezTo>
                    <a:pt x="319" y="1125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7" y="2446"/>
                    <a:pt x="1023" y="2489"/>
                    <a:pt x="1124" y="2489"/>
                  </a:cubicBezTo>
                  <a:cubicBezTo>
                    <a:pt x="1204" y="2489"/>
                    <a:pt x="1286" y="2462"/>
                    <a:pt x="1361" y="2406"/>
                  </a:cubicBezTo>
                  <a:lnTo>
                    <a:pt x="3400" y="661"/>
                  </a:lnTo>
                  <a:cubicBezTo>
                    <a:pt x="3701" y="410"/>
                    <a:pt x="3458" y="1"/>
                    <a:pt x="31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64;p109">
              <a:extLst>
                <a:ext uri="{FF2B5EF4-FFF2-40B4-BE49-F238E27FC236}">
                  <a16:creationId xmlns:a16="http://schemas.microsoft.com/office/drawing/2014/main" id="{49C6DFE3-C49B-CBE2-DDCB-260C2363793F}"/>
                </a:ext>
              </a:extLst>
            </p:cNvPr>
            <p:cNvSpPr/>
            <p:nvPr/>
          </p:nvSpPr>
          <p:spPr>
            <a:xfrm>
              <a:off x="1368682" y="3362409"/>
              <a:ext cx="74309" cy="38734"/>
            </a:xfrm>
            <a:custGeom>
              <a:avLst/>
              <a:gdLst/>
              <a:ahLst/>
              <a:cxnLst/>
              <a:rect l="l" t="t" r="r" b="b"/>
              <a:pathLst>
                <a:path w="4963" h="2587" extrusionOk="0">
                  <a:moveTo>
                    <a:pt x="736" y="0"/>
                  </a:moveTo>
                  <a:cubicBezTo>
                    <a:pt x="316" y="0"/>
                    <a:pt x="1" y="336"/>
                    <a:pt x="1" y="736"/>
                  </a:cubicBezTo>
                  <a:lnTo>
                    <a:pt x="1" y="2250"/>
                  </a:lnTo>
                  <a:cubicBezTo>
                    <a:pt x="1" y="2439"/>
                    <a:pt x="148" y="2586"/>
                    <a:pt x="337" y="2586"/>
                  </a:cubicBezTo>
                  <a:lnTo>
                    <a:pt x="4626" y="2586"/>
                  </a:lnTo>
                  <a:cubicBezTo>
                    <a:pt x="4815" y="2586"/>
                    <a:pt x="4962" y="2439"/>
                    <a:pt x="4962" y="2250"/>
                  </a:cubicBezTo>
                  <a:lnTo>
                    <a:pt x="4962" y="736"/>
                  </a:lnTo>
                  <a:cubicBezTo>
                    <a:pt x="4962" y="336"/>
                    <a:pt x="4647" y="0"/>
                    <a:pt x="422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65;p109">
              <a:extLst>
                <a:ext uri="{FF2B5EF4-FFF2-40B4-BE49-F238E27FC236}">
                  <a16:creationId xmlns:a16="http://schemas.microsoft.com/office/drawing/2014/main" id="{74EFD002-09CC-1607-7691-A5D3DF67B57A}"/>
                </a:ext>
              </a:extLst>
            </p:cNvPr>
            <p:cNvSpPr/>
            <p:nvPr/>
          </p:nvSpPr>
          <p:spPr>
            <a:xfrm>
              <a:off x="1409602" y="3362409"/>
              <a:ext cx="33389" cy="38734"/>
            </a:xfrm>
            <a:custGeom>
              <a:avLst/>
              <a:gdLst/>
              <a:ahLst/>
              <a:cxnLst/>
              <a:rect l="l" t="t" r="r" b="b"/>
              <a:pathLst>
                <a:path w="2230" h="2587" extrusionOk="0">
                  <a:moveTo>
                    <a:pt x="1" y="0"/>
                  </a:moveTo>
                  <a:cubicBezTo>
                    <a:pt x="400" y="0"/>
                    <a:pt x="737" y="336"/>
                    <a:pt x="737" y="736"/>
                  </a:cubicBezTo>
                  <a:lnTo>
                    <a:pt x="737" y="2250"/>
                  </a:lnTo>
                  <a:cubicBezTo>
                    <a:pt x="737" y="2439"/>
                    <a:pt x="589" y="2586"/>
                    <a:pt x="400" y="2586"/>
                  </a:cubicBezTo>
                  <a:lnTo>
                    <a:pt x="1893" y="2586"/>
                  </a:lnTo>
                  <a:cubicBezTo>
                    <a:pt x="2082" y="2586"/>
                    <a:pt x="2229" y="2439"/>
                    <a:pt x="2229" y="2250"/>
                  </a:cubicBezTo>
                  <a:lnTo>
                    <a:pt x="2229" y="736"/>
                  </a:lnTo>
                  <a:cubicBezTo>
                    <a:pt x="2229" y="336"/>
                    <a:pt x="1893" y="0"/>
                    <a:pt x="1494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1F0E9D5-3AD5-21A5-C9E4-4D7286B1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97" y="3124800"/>
            <a:ext cx="1027497" cy="102749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CD31643-6BCB-DB4A-AF1F-00B278CF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58" y="3064804"/>
            <a:ext cx="1117184" cy="11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607;p58">
            <a:extLst>
              <a:ext uri="{FF2B5EF4-FFF2-40B4-BE49-F238E27FC236}">
                <a16:creationId xmlns:a16="http://schemas.microsoft.com/office/drawing/2014/main" id="{E99389EA-537F-4CAC-9111-22D20472B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894" y="2211775"/>
            <a:ext cx="35661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BUILD AN APPLICATION AND DEMO</a:t>
            </a:r>
          </a:p>
        </p:txBody>
      </p:sp>
      <p:sp>
        <p:nvSpPr>
          <p:cNvPr id="64" name="Google Shape;1608;p58">
            <a:extLst>
              <a:ext uri="{FF2B5EF4-FFF2-40B4-BE49-F238E27FC236}">
                <a16:creationId xmlns:a16="http://schemas.microsoft.com/office/drawing/2014/main" id="{D8B7D5B4-E8B5-4013-892E-58F8AFD45A37}"/>
              </a:ext>
            </a:extLst>
          </p:cNvPr>
          <p:cNvSpPr txBox="1">
            <a:spLocks/>
          </p:cNvSpPr>
          <p:nvPr/>
        </p:nvSpPr>
        <p:spPr>
          <a:xfrm>
            <a:off x="997438" y="3088852"/>
            <a:ext cx="3565200" cy="111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 Ligh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 Ligh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 Ligh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 Ligh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 Ligh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 Ligh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 Ligh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 Slab Ligh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Algorithm used</a:t>
            </a:r>
          </a:p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Attributes used to make predictions</a:t>
            </a:r>
          </a:p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Interface</a:t>
            </a:r>
          </a:p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Testing</a:t>
            </a:r>
          </a:p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Code of project</a:t>
            </a:r>
          </a:p>
        </p:txBody>
      </p:sp>
      <p:sp>
        <p:nvSpPr>
          <p:cNvPr id="68" name="Google Shape;434;p35">
            <a:extLst>
              <a:ext uri="{FF2B5EF4-FFF2-40B4-BE49-F238E27FC236}">
                <a16:creationId xmlns:a16="http://schemas.microsoft.com/office/drawing/2014/main" id="{9B2575ED-8C8F-4C41-8AC3-475F07312C8C}"/>
              </a:ext>
            </a:extLst>
          </p:cNvPr>
          <p:cNvSpPr txBox="1">
            <a:spLocks/>
          </p:cNvSpPr>
          <p:nvPr/>
        </p:nvSpPr>
        <p:spPr>
          <a:xfrm>
            <a:off x="969400" y="1522890"/>
            <a:ext cx="967711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5000" dirty="0"/>
              <a:t>03</a:t>
            </a:r>
          </a:p>
        </p:txBody>
      </p:sp>
      <p:pic>
        <p:nvPicPr>
          <p:cNvPr id="85" name="Picture 84" descr="Icon&#10;&#10;Description automatically generated">
            <a:extLst>
              <a:ext uri="{FF2B5EF4-FFF2-40B4-BE49-F238E27FC236}">
                <a16:creationId xmlns:a16="http://schemas.microsoft.com/office/drawing/2014/main" id="{08DC9BC7-3BD2-7C36-D430-0F495C2A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83" y="405383"/>
            <a:ext cx="1454050" cy="1454050"/>
          </a:xfrm>
          <a:prstGeom prst="rect">
            <a:avLst/>
          </a:prstGeom>
        </p:spPr>
      </p:pic>
      <p:grpSp>
        <p:nvGrpSpPr>
          <p:cNvPr id="86" name="Google Shape;2157;p68">
            <a:extLst>
              <a:ext uri="{FF2B5EF4-FFF2-40B4-BE49-F238E27FC236}">
                <a16:creationId xmlns:a16="http://schemas.microsoft.com/office/drawing/2014/main" id="{A5CBC7AA-5F33-330F-FD8B-814D9930F00C}"/>
              </a:ext>
            </a:extLst>
          </p:cNvPr>
          <p:cNvGrpSpPr/>
          <p:nvPr/>
        </p:nvGrpSpPr>
        <p:grpSpPr>
          <a:xfrm>
            <a:off x="4792414" y="1161566"/>
            <a:ext cx="3257404" cy="3439111"/>
            <a:chOff x="5620603" y="1572940"/>
            <a:chExt cx="2837707" cy="2996002"/>
          </a:xfrm>
        </p:grpSpPr>
        <p:sp>
          <p:nvSpPr>
            <p:cNvPr id="87" name="Google Shape;2158;p68">
              <a:extLst>
                <a:ext uri="{FF2B5EF4-FFF2-40B4-BE49-F238E27FC236}">
                  <a16:creationId xmlns:a16="http://schemas.microsoft.com/office/drawing/2014/main" id="{66AA1A47-0F01-3987-7118-4600C14CF614}"/>
                </a:ext>
              </a:extLst>
            </p:cNvPr>
            <p:cNvSpPr/>
            <p:nvPr/>
          </p:nvSpPr>
          <p:spPr>
            <a:xfrm>
              <a:off x="5726657" y="3542317"/>
              <a:ext cx="980538" cy="943264"/>
            </a:xfrm>
            <a:custGeom>
              <a:avLst/>
              <a:gdLst/>
              <a:ahLst/>
              <a:cxnLst/>
              <a:rect l="l" t="t" r="r" b="b"/>
              <a:pathLst>
                <a:path w="30594" h="29431" extrusionOk="0">
                  <a:moveTo>
                    <a:pt x="15883" y="4542"/>
                  </a:moveTo>
                  <a:cubicBezTo>
                    <a:pt x="17192" y="4542"/>
                    <a:pt x="18511" y="4795"/>
                    <a:pt x="19766" y="5314"/>
                  </a:cubicBezTo>
                  <a:cubicBezTo>
                    <a:pt x="23576" y="6902"/>
                    <a:pt x="26049" y="10611"/>
                    <a:pt x="26049" y="14721"/>
                  </a:cubicBezTo>
                  <a:cubicBezTo>
                    <a:pt x="26049" y="20335"/>
                    <a:pt x="21504" y="24880"/>
                    <a:pt x="15873" y="24880"/>
                  </a:cubicBezTo>
                  <a:cubicBezTo>
                    <a:pt x="11763" y="24880"/>
                    <a:pt x="8054" y="22407"/>
                    <a:pt x="6483" y="18614"/>
                  </a:cubicBezTo>
                  <a:cubicBezTo>
                    <a:pt x="4912" y="14805"/>
                    <a:pt x="5781" y="10427"/>
                    <a:pt x="8688" y="7520"/>
                  </a:cubicBezTo>
                  <a:cubicBezTo>
                    <a:pt x="10634" y="5575"/>
                    <a:pt x="13237" y="4542"/>
                    <a:pt x="15883" y="4542"/>
                  </a:cubicBezTo>
                  <a:close/>
                  <a:moveTo>
                    <a:pt x="15873" y="1"/>
                  </a:moveTo>
                  <a:cubicBezTo>
                    <a:pt x="9925" y="1"/>
                    <a:pt x="4561" y="3593"/>
                    <a:pt x="2289" y="9090"/>
                  </a:cubicBezTo>
                  <a:cubicBezTo>
                    <a:pt x="0" y="14588"/>
                    <a:pt x="1270" y="20903"/>
                    <a:pt x="5480" y="25114"/>
                  </a:cubicBezTo>
                  <a:cubicBezTo>
                    <a:pt x="8286" y="27930"/>
                    <a:pt x="12048" y="29431"/>
                    <a:pt x="15877" y="29431"/>
                  </a:cubicBezTo>
                  <a:cubicBezTo>
                    <a:pt x="17772" y="29431"/>
                    <a:pt x="19684" y="29063"/>
                    <a:pt x="21504" y="28305"/>
                  </a:cubicBezTo>
                  <a:cubicBezTo>
                    <a:pt x="27001" y="26033"/>
                    <a:pt x="30593" y="20669"/>
                    <a:pt x="30593" y="14721"/>
                  </a:cubicBezTo>
                  <a:cubicBezTo>
                    <a:pt x="30593" y="6584"/>
                    <a:pt x="24010" y="1"/>
                    <a:pt x="15873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59;p68">
              <a:extLst>
                <a:ext uri="{FF2B5EF4-FFF2-40B4-BE49-F238E27FC236}">
                  <a16:creationId xmlns:a16="http://schemas.microsoft.com/office/drawing/2014/main" id="{AB7ACD4B-AD7F-4B20-1FFE-C533990D6E82}"/>
                </a:ext>
              </a:extLst>
            </p:cNvPr>
            <p:cNvSpPr/>
            <p:nvPr/>
          </p:nvSpPr>
          <p:spPr>
            <a:xfrm>
              <a:off x="5726657" y="3542317"/>
              <a:ext cx="980538" cy="943264"/>
            </a:xfrm>
            <a:custGeom>
              <a:avLst/>
              <a:gdLst/>
              <a:ahLst/>
              <a:cxnLst/>
              <a:rect l="l" t="t" r="r" b="b"/>
              <a:pathLst>
                <a:path w="30594" h="29431" extrusionOk="0">
                  <a:moveTo>
                    <a:pt x="15883" y="4542"/>
                  </a:moveTo>
                  <a:cubicBezTo>
                    <a:pt x="17192" y="4542"/>
                    <a:pt x="18511" y="4795"/>
                    <a:pt x="19766" y="5314"/>
                  </a:cubicBezTo>
                  <a:cubicBezTo>
                    <a:pt x="23576" y="6902"/>
                    <a:pt x="26049" y="10611"/>
                    <a:pt x="26049" y="14721"/>
                  </a:cubicBezTo>
                  <a:cubicBezTo>
                    <a:pt x="26049" y="20335"/>
                    <a:pt x="21504" y="24880"/>
                    <a:pt x="15873" y="24880"/>
                  </a:cubicBezTo>
                  <a:cubicBezTo>
                    <a:pt x="11763" y="24880"/>
                    <a:pt x="8054" y="22407"/>
                    <a:pt x="6483" y="18614"/>
                  </a:cubicBezTo>
                  <a:cubicBezTo>
                    <a:pt x="4912" y="14805"/>
                    <a:pt x="5781" y="10427"/>
                    <a:pt x="8688" y="7520"/>
                  </a:cubicBezTo>
                  <a:cubicBezTo>
                    <a:pt x="10634" y="5575"/>
                    <a:pt x="13237" y="4542"/>
                    <a:pt x="15883" y="4542"/>
                  </a:cubicBezTo>
                  <a:close/>
                  <a:moveTo>
                    <a:pt x="15873" y="1"/>
                  </a:moveTo>
                  <a:cubicBezTo>
                    <a:pt x="9925" y="1"/>
                    <a:pt x="4561" y="3593"/>
                    <a:pt x="2289" y="9090"/>
                  </a:cubicBezTo>
                  <a:cubicBezTo>
                    <a:pt x="0" y="14588"/>
                    <a:pt x="1270" y="20903"/>
                    <a:pt x="5480" y="25114"/>
                  </a:cubicBezTo>
                  <a:cubicBezTo>
                    <a:pt x="8286" y="27930"/>
                    <a:pt x="12048" y="29431"/>
                    <a:pt x="15877" y="29431"/>
                  </a:cubicBezTo>
                  <a:cubicBezTo>
                    <a:pt x="17772" y="29431"/>
                    <a:pt x="19684" y="29063"/>
                    <a:pt x="21504" y="28305"/>
                  </a:cubicBezTo>
                  <a:cubicBezTo>
                    <a:pt x="27001" y="26033"/>
                    <a:pt x="30593" y="20669"/>
                    <a:pt x="30593" y="14721"/>
                  </a:cubicBezTo>
                  <a:cubicBezTo>
                    <a:pt x="30593" y="6584"/>
                    <a:pt x="24010" y="1"/>
                    <a:pt x="15873" y="1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60;p68">
              <a:extLst>
                <a:ext uri="{FF2B5EF4-FFF2-40B4-BE49-F238E27FC236}">
                  <a16:creationId xmlns:a16="http://schemas.microsoft.com/office/drawing/2014/main" id="{DB61EB1A-AD67-9480-0ED8-6BAF1503758A}"/>
                </a:ext>
              </a:extLst>
            </p:cNvPr>
            <p:cNvSpPr/>
            <p:nvPr/>
          </p:nvSpPr>
          <p:spPr>
            <a:xfrm>
              <a:off x="5704670" y="3507126"/>
              <a:ext cx="1094091" cy="1016818"/>
            </a:xfrm>
            <a:custGeom>
              <a:avLst/>
              <a:gdLst/>
              <a:ahLst/>
              <a:cxnLst/>
              <a:rect l="l" t="t" r="r" b="b"/>
              <a:pathLst>
                <a:path w="34137" h="31726" extrusionOk="0">
                  <a:moveTo>
                    <a:pt x="16559" y="2285"/>
                  </a:moveTo>
                  <a:cubicBezTo>
                    <a:pt x="18380" y="2285"/>
                    <a:pt x="20168" y="2653"/>
                    <a:pt x="21822" y="3355"/>
                  </a:cubicBezTo>
                  <a:cubicBezTo>
                    <a:pt x="28205" y="6045"/>
                    <a:pt x="31497" y="13129"/>
                    <a:pt x="29458" y="19746"/>
                  </a:cubicBezTo>
                  <a:cubicBezTo>
                    <a:pt x="27689" y="25473"/>
                    <a:pt x="22397" y="29237"/>
                    <a:pt x="16596" y="29237"/>
                  </a:cubicBezTo>
                  <a:cubicBezTo>
                    <a:pt x="15712" y="29237"/>
                    <a:pt x="14816" y="29150"/>
                    <a:pt x="13919" y="28969"/>
                  </a:cubicBezTo>
                  <a:cubicBezTo>
                    <a:pt x="7136" y="27599"/>
                    <a:pt x="2491" y="21316"/>
                    <a:pt x="3176" y="14432"/>
                  </a:cubicBezTo>
                  <a:cubicBezTo>
                    <a:pt x="3861" y="7548"/>
                    <a:pt x="9642" y="2302"/>
                    <a:pt x="16559" y="2285"/>
                  </a:cubicBezTo>
                  <a:close/>
                  <a:moveTo>
                    <a:pt x="16592" y="0"/>
                  </a:moveTo>
                  <a:cubicBezTo>
                    <a:pt x="15555" y="0"/>
                    <a:pt x="14504" y="102"/>
                    <a:pt x="13451" y="314"/>
                  </a:cubicBezTo>
                  <a:cubicBezTo>
                    <a:pt x="5465" y="1934"/>
                    <a:pt x="1" y="9320"/>
                    <a:pt x="803" y="17423"/>
                  </a:cubicBezTo>
                  <a:cubicBezTo>
                    <a:pt x="1605" y="25527"/>
                    <a:pt x="8422" y="31709"/>
                    <a:pt x="16559" y="31726"/>
                  </a:cubicBezTo>
                  <a:cubicBezTo>
                    <a:pt x="18698" y="31726"/>
                    <a:pt x="20803" y="31308"/>
                    <a:pt x="22758" y="30473"/>
                  </a:cubicBezTo>
                  <a:cubicBezTo>
                    <a:pt x="30260" y="27298"/>
                    <a:pt x="34137" y="18960"/>
                    <a:pt x="31747" y="11174"/>
                  </a:cubicBezTo>
                  <a:cubicBezTo>
                    <a:pt x="29658" y="4429"/>
                    <a:pt x="23425" y="0"/>
                    <a:pt x="1659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61;p68">
              <a:extLst>
                <a:ext uri="{FF2B5EF4-FFF2-40B4-BE49-F238E27FC236}">
                  <a16:creationId xmlns:a16="http://schemas.microsoft.com/office/drawing/2014/main" id="{8E3ED598-A7BF-EBF1-94ED-0D90E9C8CFEC}"/>
                </a:ext>
              </a:extLst>
            </p:cNvPr>
            <p:cNvSpPr/>
            <p:nvPr/>
          </p:nvSpPr>
          <p:spPr>
            <a:xfrm>
              <a:off x="5869087" y="3367772"/>
              <a:ext cx="732599" cy="1003550"/>
            </a:xfrm>
            <a:custGeom>
              <a:avLst/>
              <a:gdLst/>
              <a:ahLst/>
              <a:cxnLst/>
              <a:rect l="l" t="t" r="r" b="b"/>
              <a:pathLst>
                <a:path w="22858" h="31312" extrusionOk="0">
                  <a:moveTo>
                    <a:pt x="2991" y="0"/>
                  </a:moveTo>
                  <a:cubicBezTo>
                    <a:pt x="2423" y="0"/>
                    <a:pt x="1955" y="401"/>
                    <a:pt x="1855" y="952"/>
                  </a:cubicBezTo>
                  <a:lnTo>
                    <a:pt x="1237" y="4662"/>
                  </a:lnTo>
                  <a:cubicBezTo>
                    <a:pt x="418" y="9507"/>
                    <a:pt x="1" y="14436"/>
                    <a:pt x="1" y="19365"/>
                  </a:cubicBezTo>
                  <a:lnTo>
                    <a:pt x="1" y="20936"/>
                  </a:lnTo>
                  <a:cubicBezTo>
                    <a:pt x="1" y="26667"/>
                    <a:pt x="4645" y="31312"/>
                    <a:pt x="10377" y="31312"/>
                  </a:cubicBezTo>
                  <a:lnTo>
                    <a:pt x="12482" y="31312"/>
                  </a:lnTo>
                  <a:cubicBezTo>
                    <a:pt x="18213" y="31312"/>
                    <a:pt x="22858" y="26667"/>
                    <a:pt x="22858" y="20936"/>
                  </a:cubicBezTo>
                  <a:lnTo>
                    <a:pt x="2285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62;p68">
              <a:extLst>
                <a:ext uri="{FF2B5EF4-FFF2-40B4-BE49-F238E27FC236}">
                  <a16:creationId xmlns:a16="http://schemas.microsoft.com/office/drawing/2014/main" id="{3D6FE65B-E822-599F-68DC-2756F63C019E}"/>
                </a:ext>
              </a:extLst>
            </p:cNvPr>
            <p:cNvSpPr/>
            <p:nvPr/>
          </p:nvSpPr>
          <p:spPr>
            <a:xfrm>
              <a:off x="6972761" y="2090772"/>
              <a:ext cx="654429" cy="842723"/>
            </a:xfrm>
            <a:custGeom>
              <a:avLst/>
              <a:gdLst/>
              <a:ahLst/>
              <a:cxnLst/>
              <a:rect l="l" t="t" r="r" b="b"/>
              <a:pathLst>
                <a:path w="20419" h="26294" extrusionOk="0">
                  <a:moveTo>
                    <a:pt x="15714" y="1"/>
                  </a:moveTo>
                  <a:cubicBezTo>
                    <a:pt x="14573" y="1"/>
                    <a:pt x="14075" y="847"/>
                    <a:pt x="13351" y="2584"/>
                  </a:cubicBezTo>
                  <a:cubicBezTo>
                    <a:pt x="12633" y="4255"/>
                    <a:pt x="8589" y="14848"/>
                    <a:pt x="8589" y="14848"/>
                  </a:cubicBezTo>
                  <a:lnTo>
                    <a:pt x="1" y="24339"/>
                  </a:lnTo>
                  <a:lnTo>
                    <a:pt x="2123" y="26293"/>
                  </a:lnTo>
                  <a:cubicBezTo>
                    <a:pt x="2123" y="26293"/>
                    <a:pt x="10594" y="20963"/>
                    <a:pt x="12482" y="17672"/>
                  </a:cubicBezTo>
                  <a:cubicBezTo>
                    <a:pt x="14370" y="14380"/>
                    <a:pt x="20419" y="863"/>
                    <a:pt x="16292" y="61"/>
                  </a:cubicBezTo>
                  <a:cubicBezTo>
                    <a:pt x="16082" y="21"/>
                    <a:pt x="15890" y="1"/>
                    <a:pt x="1571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63;p68">
              <a:extLst>
                <a:ext uri="{FF2B5EF4-FFF2-40B4-BE49-F238E27FC236}">
                  <a16:creationId xmlns:a16="http://schemas.microsoft.com/office/drawing/2014/main" id="{8F1BC39C-1EF1-CCA4-A625-67CADB43F9E3}"/>
                </a:ext>
              </a:extLst>
            </p:cNvPr>
            <p:cNvSpPr/>
            <p:nvPr/>
          </p:nvSpPr>
          <p:spPr>
            <a:xfrm>
              <a:off x="6893501" y="2835710"/>
              <a:ext cx="156404" cy="120796"/>
            </a:xfrm>
            <a:custGeom>
              <a:avLst/>
              <a:gdLst/>
              <a:ahLst/>
              <a:cxnLst/>
              <a:rect l="l" t="t" r="r" b="b"/>
              <a:pathLst>
                <a:path w="4880" h="3769" extrusionOk="0">
                  <a:moveTo>
                    <a:pt x="2264" y="1"/>
                  </a:moveTo>
                  <a:cubicBezTo>
                    <a:pt x="1708" y="1"/>
                    <a:pt x="1205" y="118"/>
                    <a:pt x="1037" y="461"/>
                  </a:cubicBezTo>
                  <a:cubicBezTo>
                    <a:pt x="853" y="811"/>
                    <a:pt x="903" y="1964"/>
                    <a:pt x="486" y="2148"/>
                  </a:cubicBezTo>
                  <a:cubicBezTo>
                    <a:pt x="235" y="2265"/>
                    <a:pt x="1" y="2399"/>
                    <a:pt x="18" y="2499"/>
                  </a:cubicBezTo>
                  <a:cubicBezTo>
                    <a:pt x="34" y="2700"/>
                    <a:pt x="385" y="2833"/>
                    <a:pt x="569" y="2867"/>
                  </a:cubicBezTo>
                  <a:cubicBezTo>
                    <a:pt x="595" y="2871"/>
                    <a:pt x="624" y="2873"/>
                    <a:pt x="655" y="2873"/>
                  </a:cubicBezTo>
                  <a:cubicBezTo>
                    <a:pt x="985" y="2873"/>
                    <a:pt x="1572" y="2649"/>
                    <a:pt x="1572" y="2649"/>
                  </a:cubicBezTo>
                  <a:cubicBezTo>
                    <a:pt x="1572" y="2649"/>
                    <a:pt x="2106" y="3602"/>
                    <a:pt x="2290" y="3618"/>
                  </a:cubicBezTo>
                  <a:cubicBezTo>
                    <a:pt x="2407" y="3618"/>
                    <a:pt x="2541" y="3585"/>
                    <a:pt x="2674" y="3552"/>
                  </a:cubicBezTo>
                  <a:cubicBezTo>
                    <a:pt x="2892" y="3518"/>
                    <a:pt x="3126" y="3468"/>
                    <a:pt x="3359" y="3435"/>
                  </a:cubicBezTo>
                  <a:lnTo>
                    <a:pt x="3627" y="3769"/>
                  </a:lnTo>
                  <a:cubicBezTo>
                    <a:pt x="3627" y="3769"/>
                    <a:pt x="4245" y="2783"/>
                    <a:pt x="4445" y="2432"/>
                  </a:cubicBezTo>
                  <a:cubicBezTo>
                    <a:pt x="4479" y="2382"/>
                    <a:pt x="4496" y="2332"/>
                    <a:pt x="4529" y="2265"/>
                  </a:cubicBezTo>
                  <a:cubicBezTo>
                    <a:pt x="4880" y="1630"/>
                    <a:pt x="4713" y="828"/>
                    <a:pt x="4128" y="394"/>
                  </a:cubicBezTo>
                  <a:cubicBezTo>
                    <a:pt x="3914" y="228"/>
                    <a:pt x="3038" y="1"/>
                    <a:pt x="2264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64;p68">
              <a:extLst>
                <a:ext uri="{FF2B5EF4-FFF2-40B4-BE49-F238E27FC236}">
                  <a16:creationId xmlns:a16="http://schemas.microsoft.com/office/drawing/2014/main" id="{2B476449-C377-62AA-540E-B191E6E18CFB}"/>
                </a:ext>
              </a:extLst>
            </p:cNvPr>
            <p:cNvSpPr/>
            <p:nvPr/>
          </p:nvSpPr>
          <p:spPr>
            <a:xfrm>
              <a:off x="7252845" y="2067888"/>
              <a:ext cx="348640" cy="467706"/>
            </a:xfrm>
            <a:custGeom>
              <a:avLst/>
              <a:gdLst/>
              <a:ahLst/>
              <a:cxnLst/>
              <a:rect l="l" t="t" r="r" b="b"/>
              <a:pathLst>
                <a:path w="10878" h="14593" extrusionOk="0">
                  <a:moveTo>
                    <a:pt x="7384" y="0"/>
                  </a:moveTo>
                  <a:cubicBezTo>
                    <a:pt x="6964" y="0"/>
                    <a:pt x="6534" y="98"/>
                    <a:pt x="6116" y="307"/>
                  </a:cubicBezTo>
                  <a:cubicBezTo>
                    <a:pt x="4428" y="1143"/>
                    <a:pt x="0" y="11134"/>
                    <a:pt x="0" y="11134"/>
                  </a:cubicBezTo>
                  <a:lnTo>
                    <a:pt x="6918" y="14593"/>
                  </a:lnTo>
                  <a:cubicBezTo>
                    <a:pt x="6918" y="14593"/>
                    <a:pt x="10878" y="4217"/>
                    <a:pt x="10260" y="2312"/>
                  </a:cubicBezTo>
                  <a:cubicBezTo>
                    <a:pt x="9808" y="884"/>
                    <a:pt x="8643" y="0"/>
                    <a:pt x="738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65;p68">
              <a:extLst>
                <a:ext uri="{FF2B5EF4-FFF2-40B4-BE49-F238E27FC236}">
                  <a16:creationId xmlns:a16="http://schemas.microsoft.com/office/drawing/2014/main" id="{816BC7D2-8FB4-E97F-A81A-9FD132E8810C}"/>
                </a:ext>
              </a:extLst>
            </p:cNvPr>
            <p:cNvSpPr/>
            <p:nvPr/>
          </p:nvSpPr>
          <p:spPr>
            <a:xfrm>
              <a:off x="7094326" y="4352028"/>
              <a:ext cx="449854" cy="171916"/>
            </a:xfrm>
            <a:custGeom>
              <a:avLst/>
              <a:gdLst/>
              <a:ahLst/>
              <a:cxnLst/>
              <a:rect l="l" t="t" r="r" b="b"/>
              <a:pathLst>
                <a:path w="14036" h="5364" extrusionOk="0">
                  <a:moveTo>
                    <a:pt x="8472" y="0"/>
                  </a:moveTo>
                  <a:cubicBezTo>
                    <a:pt x="8472" y="0"/>
                    <a:pt x="8539" y="1354"/>
                    <a:pt x="5865" y="2473"/>
                  </a:cubicBezTo>
                  <a:cubicBezTo>
                    <a:pt x="4946" y="2841"/>
                    <a:pt x="4011" y="3125"/>
                    <a:pt x="3042" y="3309"/>
                  </a:cubicBezTo>
                  <a:cubicBezTo>
                    <a:pt x="803" y="3776"/>
                    <a:pt x="1" y="5364"/>
                    <a:pt x="1" y="5364"/>
                  </a:cubicBezTo>
                  <a:lnTo>
                    <a:pt x="13835" y="5364"/>
                  </a:lnTo>
                  <a:lnTo>
                    <a:pt x="13936" y="2941"/>
                  </a:lnTo>
                  <a:lnTo>
                    <a:pt x="14036" y="401"/>
                  </a:lnTo>
                  <a:lnTo>
                    <a:pt x="8472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66;p68">
              <a:extLst>
                <a:ext uri="{FF2B5EF4-FFF2-40B4-BE49-F238E27FC236}">
                  <a16:creationId xmlns:a16="http://schemas.microsoft.com/office/drawing/2014/main" id="{DC662F3F-2F76-A6B9-64F9-80CE83098F3D}"/>
                </a:ext>
              </a:extLst>
            </p:cNvPr>
            <p:cNvSpPr/>
            <p:nvPr/>
          </p:nvSpPr>
          <p:spPr>
            <a:xfrm>
              <a:off x="7094326" y="4431288"/>
              <a:ext cx="446649" cy="92657"/>
            </a:xfrm>
            <a:custGeom>
              <a:avLst/>
              <a:gdLst/>
              <a:ahLst/>
              <a:cxnLst/>
              <a:rect l="l" t="t" r="r" b="b"/>
              <a:pathLst>
                <a:path w="13936" h="2891" extrusionOk="0">
                  <a:moveTo>
                    <a:pt x="5865" y="0"/>
                  </a:moveTo>
                  <a:cubicBezTo>
                    <a:pt x="4946" y="368"/>
                    <a:pt x="4011" y="652"/>
                    <a:pt x="3042" y="836"/>
                  </a:cubicBezTo>
                  <a:cubicBezTo>
                    <a:pt x="803" y="1303"/>
                    <a:pt x="1" y="2891"/>
                    <a:pt x="1" y="2891"/>
                  </a:cubicBezTo>
                  <a:lnTo>
                    <a:pt x="13835" y="2891"/>
                  </a:lnTo>
                  <a:lnTo>
                    <a:pt x="13936" y="468"/>
                  </a:lnTo>
                  <a:lnTo>
                    <a:pt x="13936" y="468"/>
                  </a:lnTo>
                  <a:cubicBezTo>
                    <a:pt x="12666" y="836"/>
                    <a:pt x="10728" y="1638"/>
                    <a:pt x="7436" y="1905"/>
                  </a:cubicBezTo>
                  <a:cubicBezTo>
                    <a:pt x="7102" y="1237"/>
                    <a:pt x="6467" y="552"/>
                    <a:pt x="5865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67;p68">
              <a:extLst>
                <a:ext uri="{FF2B5EF4-FFF2-40B4-BE49-F238E27FC236}">
                  <a16:creationId xmlns:a16="http://schemas.microsoft.com/office/drawing/2014/main" id="{72ED1256-0B3F-6970-28F7-BBB5AD17F8A9}"/>
                </a:ext>
              </a:extLst>
            </p:cNvPr>
            <p:cNvSpPr/>
            <p:nvPr/>
          </p:nvSpPr>
          <p:spPr>
            <a:xfrm>
              <a:off x="7310151" y="2876157"/>
              <a:ext cx="407003" cy="1536413"/>
            </a:xfrm>
            <a:custGeom>
              <a:avLst/>
              <a:gdLst/>
              <a:ahLst/>
              <a:cxnLst/>
              <a:rect l="l" t="t" r="r" b="b"/>
              <a:pathLst>
                <a:path w="12699" h="47938" extrusionOk="0">
                  <a:moveTo>
                    <a:pt x="12699" y="1"/>
                  </a:moveTo>
                  <a:lnTo>
                    <a:pt x="3426" y="285"/>
                  </a:lnTo>
                  <a:cubicBezTo>
                    <a:pt x="3426" y="285"/>
                    <a:pt x="3058" y="2290"/>
                    <a:pt x="2590" y="5164"/>
                  </a:cubicBezTo>
                  <a:cubicBezTo>
                    <a:pt x="2473" y="5832"/>
                    <a:pt x="2356" y="6534"/>
                    <a:pt x="2239" y="7286"/>
                  </a:cubicBezTo>
                  <a:cubicBezTo>
                    <a:pt x="1337" y="12900"/>
                    <a:pt x="217" y="20318"/>
                    <a:pt x="134" y="23359"/>
                  </a:cubicBezTo>
                  <a:cubicBezTo>
                    <a:pt x="0" y="28539"/>
                    <a:pt x="552" y="46150"/>
                    <a:pt x="552" y="46150"/>
                  </a:cubicBezTo>
                  <a:lnTo>
                    <a:pt x="8739" y="47937"/>
                  </a:lnTo>
                  <a:cubicBezTo>
                    <a:pt x="8739" y="47937"/>
                    <a:pt x="9558" y="28956"/>
                    <a:pt x="9558" y="24579"/>
                  </a:cubicBezTo>
                  <a:cubicBezTo>
                    <a:pt x="9892" y="21872"/>
                    <a:pt x="10961" y="13501"/>
                    <a:pt x="11763" y="7286"/>
                  </a:cubicBezTo>
                  <a:cubicBezTo>
                    <a:pt x="11863" y="6550"/>
                    <a:pt x="11947" y="5832"/>
                    <a:pt x="12030" y="5164"/>
                  </a:cubicBezTo>
                  <a:cubicBezTo>
                    <a:pt x="12431" y="2139"/>
                    <a:pt x="12699" y="1"/>
                    <a:pt x="1269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68;p68">
              <a:extLst>
                <a:ext uri="{FF2B5EF4-FFF2-40B4-BE49-F238E27FC236}">
                  <a16:creationId xmlns:a16="http://schemas.microsoft.com/office/drawing/2014/main" id="{79124B15-22B6-CA77-8640-5446C42446BE}"/>
                </a:ext>
              </a:extLst>
            </p:cNvPr>
            <p:cNvSpPr/>
            <p:nvPr/>
          </p:nvSpPr>
          <p:spPr>
            <a:xfrm>
              <a:off x="8127875" y="4137293"/>
              <a:ext cx="330435" cy="431649"/>
            </a:xfrm>
            <a:custGeom>
              <a:avLst/>
              <a:gdLst/>
              <a:ahLst/>
              <a:cxnLst/>
              <a:rect l="l" t="t" r="r" b="b"/>
              <a:pathLst>
                <a:path w="10310" h="13468" extrusionOk="0">
                  <a:moveTo>
                    <a:pt x="6918" y="0"/>
                  </a:moveTo>
                  <a:lnTo>
                    <a:pt x="2724" y="3659"/>
                  </a:lnTo>
                  <a:cubicBezTo>
                    <a:pt x="2724" y="3659"/>
                    <a:pt x="3726" y="4562"/>
                    <a:pt x="2640" y="7268"/>
                  </a:cubicBezTo>
                  <a:cubicBezTo>
                    <a:pt x="2273" y="8171"/>
                    <a:pt x="1805" y="9039"/>
                    <a:pt x="1253" y="9858"/>
                  </a:cubicBezTo>
                  <a:cubicBezTo>
                    <a:pt x="0" y="11780"/>
                    <a:pt x="568" y="13467"/>
                    <a:pt x="568" y="13467"/>
                  </a:cubicBezTo>
                  <a:lnTo>
                    <a:pt x="10309" y="3626"/>
                  </a:lnTo>
                  <a:lnTo>
                    <a:pt x="8655" y="187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69;p68">
              <a:extLst>
                <a:ext uri="{FF2B5EF4-FFF2-40B4-BE49-F238E27FC236}">
                  <a16:creationId xmlns:a16="http://schemas.microsoft.com/office/drawing/2014/main" id="{950A5951-D7D6-251A-E28F-543B2C87B5C5}"/>
                </a:ext>
              </a:extLst>
            </p:cNvPr>
            <p:cNvSpPr/>
            <p:nvPr/>
          </p:nvSpPr>
          <p:spPr>
            <a:xfrm>
              <a:off x="8127875" y="4197258"/>
              <a:ext cx="330435" cy="371684"/>
            </a:xfrm>
            <a:custGeom>
              <a:avLst/>
              <a:gdLst/>
              <a:ahLst/>
              <a:cxnLst/>
              <a:rect l="l" t="t" r="r" b="b"/>
              <a:pathLst>
                <a:path w="10310" h="11597" extrusionOk="0">
                  <a:moveTo>
                    <a:pt x="8655" y="1"/>
                  </a:moveTo>
                  <a:lnTo>
                    <a:pt x="8666" y="12"/>
                  </a:lnTo>
                  <a:lnTo>
                    <a:pt x="8666" y="12"/>
                  </a:lnTo>
                  <a:cubicBezTo>
                    <a:pt x="8668" y="8"/>
                    <a:pt x="8670" y="4"/>
                    <a:pt x="8672" y="1"/>
                  </a:cubicBezTo>
                  <a:close/>
                  <a:moveTo>
                    <a:pt x="8666" y="12"/>
                  </a:moveTo>
                  <a:cubicBezTo>
                    <a:pt x="8015" y="1166"/>
                    <a:pt x="7212" y="3100"/>
                    <a:pt x="5096" y="5615"/>
                  </a:cubicBezTo>
                  <a:cubicBezTo>
                    <a:pt x="4549" y="5436"/>
                    <a:pt x="3886" y="5384"/>
                    <a:pt x="3239" y="5384"/>
                  </a:cubicBezTo>
                  <a:cubicBezTo>
                    <a:pt x="3036" y="5384"/>
                    <a:pt x="2835" y="5389"/>
                    <a:pt x="2640" y="5397"/>
                  </a:cubicBezTo>
                  <a:cubicBezTo>
                    <a:pt x="2273" y="6300"/>
                    <a:pt x="1805" y="7168"/>
                    <a:pt x="1253" y="7987"/>
                  </a:cubicBezTo>
                  <a:cubicBezTo>
                    <a:pt x="0" y="9909"/>
                    <a:pt x="568" y="11596"/>
                    <a:pt x="568" y="11596"/>
                  </a:cubicBezTo>
                  <a:lnTo>
                    <a:pt x="10309" y="1755"/>
                  </a:lnTo>
                  <a:lnTo>
                    <a:pt x="8666" y="12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70;p68">
              <a:extLst>
                <a:ext uri="{FF2B5EF4-FFF2-40B4-BE49-F238E27FC236}">
                  <a16:creationId xmlns:a16="http://schemas.microsoft.com/office/drawing/2014/main" id="{00D6F3DA-F7E6-046F-D345-84423994080D}"/>
                </a:ext>
              </a:extLst>
            </p:cNvPr>
            <p:cNvSpPr/>
            <p:nvPr/>
          </p:nvSpPr>
          <p:spPr>
            <a:xfrm>
              <a:off x="7612703" y="2958622"/>
              <a:ext cx="792596" cy="1323280"/>
            </a:xfrm>
            <a:custGeom>
              <a:avLst/>
              <a:gdLst/>
              <a:ahLst/>
              <a:cxnLst/>
              <a:rect l="l" t="t" r="r" b="b"/>
              <a:pathLst>
                <a:path w="24730" h="41288" extrusionOk="0">
                  <a:moveTo>
                    <a:pt x="1" y="1"/>
                  </a:moveTo>
                  <a:cubicBezTo>
                    <a:pt x="1" y="1"/>
                    <a:pt x="168" y="1939"/>
                    <a:pt x="418" y="4713"/>
                  </a:cubicBezTo>
                  <a:cubicBezTo>
                    <a:pt x="970" y="10794"/>
                    <a:pt x="1989" y="20803"/>
                    <a:pt x="2891" y="22774"/>
                  </a:cubicBezTo>
                  <a:cubicBezTo>
                    <a:pt x="3944" y="25147"/>
                    <a:pt x="18046" y="41287"/>
                    <a:pt x="18046" y="41287"/>
                  </a:cubicBezTo>
                  <a:lnTo>
                    <a:pt x="24729" y="38648"/>
                  </a:lnTo>
                  <a:lnTo>
                    <a:pt x="12098" y="20452"/>
                  </a:lnTo>
                  <a:lnTo>
                    <a:pt x="10443" y="4713"/>
                  </a:lnTo>
                  <a:lnTo>
                    <a:pt x="9959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71;p68">
              <a:extLst>
                <a:ext uri="{FF2B5EF4-FFF2-40B4-BE49-F238E27FC236}">
                  <a16:creationId xmlns:a16="http://schemas.microsoft.com/office/drawing/2014/main" id="{2E0D89E6-5F17-228D-4F86-44FC67069B25}"/>
                </a:ext>
              </a:extLst>
            </p:cNvPr>
            <p:cNvSpPr/>
            <p:nvPr/>
          </p:nvSpPr>
          <p:spPr>
            <a:xfrm>
              <a:off x="7612703" y="2958622"/>
              <a:ext cx="334730" cy="151468"/>
            </a:xfrm>
            <a:custGeom>
              <a:avLst/>
              <a:gdLst/>
              <a:ahLst/>
              <a:cxnLst/>
              <a:rect l="l" t="t" r="r" b="b"/>
              <a:pathLst>
                <a:path w="10444" h="4726" extrusionOk="0">
                  <a:moveTo>
                    <a:pt x="1" y="1"/>
                  </a:moveTo>
                  <a:cubicBezTo>
                    <a:pt x="1" y="1"/>
                    <a:pt x="151" y="1939"/>
                    <a:pt x="418" y="4713"/>
                  </a:cubicBezTo>
                  <a:cubicBezTo>
                    <a:pt x="1964" y="4721"/>
                    <a:pt x="3580" y="4725"/>
                    <a:pt x="5255" y="4725"/>
                  </a:cubicBezTo>
                  <a:cubicBezTo>
                    <a:pt x="6930" y="4725"/>
                    <a:pt x="8664" y="4721"/>
                    <a:pt x="10443" y="4713"/>
                  </a:cubicBezTo>
                  <a:lnTo>
                    <a:pt x="995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72;p68">
              <a:extLst>
                <a:ext uri="{FF2B5EF4-FFF2-40B4-BE49-F238E27FC236}">
                  <a16:creationId xmlns:a16="http://schemas.microsoft.com/office/drawing/2014/main" id="{B4088062-BF56-8354-B473-C1EA5C0A010F}"/>
                </a:ext>
              </a:extLst>
            </p:cNvPr>
            <p:cNvSpPr/>
            <p:nvPr/>
          </p:nvSpPr>
          <p:spPr>
            <a:xfrm>
              <a:off x="7302106" y="2043434"/>
              <a:ext cx="734233" cy="974128"/>
            </a:xfrm>
            <a:custGeom>
              <a:avLst/>
              <a:gdLst/>
              <a:ahLst/>
              <a:cxnLst/>
              <a:rect l="l" t="t" r="r" b="b"/>
              <a:pathLst>
                <a:path w="22909" h="30394" extrusionOk="0">
                  <a:moveTo>
                    <a:pt x="15172" y="1"/>
                  </a:moveTo>
                  <a:cubicBezTo>
                    <a:pt x="12833" y="1"/>
                    <a:pt x="8037" y="118"/>
                    <a:pt x="7904" y="118"/>
                  </a:cubicBezTo>
                  <a:cubicBezTo>
                    <a:pt x="7904" y="118"/>
                    <a:pt x="7486" y="168"/>
                    <a:pt x="6935" y="268"/>
                  </a:cubicBezTo>
                  <a:cubicBezTo>
                    <a:pt x="6083" y="452"/>
                    <a:pt x="4880" y="786"/>
                    <a:pt x="4362" y="1388"/>
                  </a:cubicBezTo>
                  <a:cubicBezTo>
                    <a:pt x="3526" y="2373"/>
                    <a:pt x="4144" y="16626"/>
                    <a:pt x="4144" y="16626"/>
                  </a:cubicBezTo>
                  <a:cubicBezTo>
                    <a:pt x="4128" y="16693"/>
                    <a:pt x="1020" y="25799"/>
                    <a:pt x="1" y="30394"/>
                  </a:cubicBezTo>
                  <a:lnTo>
                    <a:pt x="22407" y="30394"/>
                  </a:lnTo>
                  <a:cubicBezTo>
                    <a:pt x="22407" y="30394"/>
                    <a:pt x="21688" y="25765"/>
                    <a:pt x="20987" y="22223"/>
                  </a:cubicBezTo>
                  <a:cubicBezTo>
                    <a:pt x="20469" y="19683"/>
                    <a:pt x="20485" y="17060"/>
                    <a:pt x="21020" y="14521"/>
                  </a:cubicBezTo>
                  <a:cubicBezTo>
                    <a:pt x="21972" y="9976"/>
                    <a:pt x="22908" y="4612"/>
                    <a:pt x="21822" y="2774"/>
                  </a:cubicBezTo>
                  <a:cubicBezTo>
                    <a:pt x="20552" y="602"/>
                    <a:pt x="18163" y="536"/>
                    <a:pt x="16058" y="185"/>
                  </a:cubicBezTo>
                  <a:cubicBezTo>
                    <a:pt x="15757" y="135"/>
                    <a:pt x="15456" y="68"/>
                    <a:pt x="15172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73;p68">
              <a:extLst>
                <a:ext uri="{FF2B5EF4-FFF2-40B4-BE49-F238E27FC236}">
                  <a16:creationId xmlns:a16="http://schemas.microsoft.com/office/drawing/2014/main" id="{91504CC4-2AC3-A4A3-5594-486F534E9111}"/>
                </a:ext>
              </a:extLst>
            </p:cNvPr>
            <p:cNvSpPr/>
            <p:nvPr/>
          </p:nvSpPr>
          <p:spPr>
            <a:xfrm>
              <a:off x="7747665" y="2758886"/>
              <a:ext cx="139802" cy="160699"/>
            </a:xfrm>
            <a:custGeom>
              <a:avLst/>
              <a:gdLst/>
              <a:ahLst/>
              <a:cxnLst/>
              <a:rect l="l" t="t" r="r" b="b"/>
              <a:pathLst>
                <a:path w="4362" h="5014" extrusionOk="0">
                  <a:moveTo>
                    <a:pt x="0" y="0"/>
                  </a:moveTo>
                  <a:lnTo>
                    <a:pt x="0" y="3493"/>
                  </a:lnTo>
                  <a:cubicBezTo>
                    <a:pt x="0" y="3493"/>
                    <a:pt x="100" y="4512"/>
                    <a:pt x="1454" y="4896"/>
                  </a:cubicBezTo>
                  <a:cubicBezTo>
                    <a:pt x="1729" y="4977"/>
                    <a:pt x="2000" y="5013"/>
                    <a:pt x="2259" y="5013"/>
                  </a:cubicBezTo>
                  <a:cubicBezTo>
                    <a:pt x="3276" y="5013"/>
                    <a:pt x="4104" y="4460"/>
                    <a:pt x="4211" y="3927"/>
                  </a:cubicBezTo>
                  <a:cubicBezTo>
                    <a:pt x="4361" y="3208"/>
                    <a:pt x="4278" y="168"/>
                    <a:pt x="4261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74;p68">
              <a:extLst>
                <a:ext uri="{FF2B5EF4-FFF2-40B4-BE49-F238E27FC236}">
                  <a16:creationId xmlns:a16="http://schemas.microsoft.com/office/drawing/2014/main" id="{09CAEE2F-8E59-8469-9D9C-7B49D19417F4}"/>
                </a:ext>
              </a:extLst>
            </p:cNvPr>
            <p:cNvSpPr/>
            <p:nvPr/>
          </p:nvSpPr>
          <p:spPr>
            <a:xfrm>
              <a:off x="7424217" y="2758886"/>
              <a:ext cx="139802" cy="160699"/>
            </a:xfrm>
            <a:custGeom>
              <a:avLst/>
              <a:gdLst/>
              <a:ahLst/>
              <a:cxnLst/>
              <a:rect l="l" t="t" r="r" b="b"/>
              <a:pathLst>
                <a:path w="4362" h="5014" extrusionOk="0">
                  <a:moveTo>
                    <a:pt x="0" y="0"/>
                  </a:moveTo>
                  <a:lnTo>
                    <a:pt x="0" y="3493"/>
                  </a:lnTo>
                  <a:cubicBezTo>
                    <a:pt x="0" y="3493"/>
                    <a:pt x="84" y="4512"/>
                    <a:pt x="1454" y="4896"/>
                  </a:cubicBezTo>
                  <a:cubicBezTo>
                    <a:pt x="1729" y="4977"/>
                    <a:pt x="2000" y="5013"/>
                    <a:pt x="2259" y="5013"/>
                  </a:cubicBezTo>
                  <a:cubicBezTo>
                    <a:pt x="3276" y="5013"/>
                    <a:pt x="4104" y="4460"/>
                    <a:pt x="4211" y="3927"/>
                  </a:cubicBezTo>
                  <a:cubicBezTo>
                    <a:pt x="4361" y="3208"/>
                    <a:pt x="4278" y="168"/>
                    <a:pt x="4261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75;p68">
              <a:extLst>
                <a:ext uri="{FF2B5EF4-FFF2-40B4-BE49-F238E27FC236}">
                  <a16:creationId xmlns:a16="http://schemas.microsoft.com/office/drawing/2014/main" id="{9E05FA70-13F7-D7F4-29EB-6A333C7A78DA}"/>
                </a:ext>
              </a:extLst>
            </p:cNvPr>
            <p:cNvSpPr/>
            <p:nvPr/>
          </p:nvSpPr>
          <p:spPr>
            <a:xfrm>
              <a:off x="7524341" y="2043434"/>
              <a:ext cx="292424" cy="207812"/>
            </a:xfrm>
            <a:custGeom>
              <a:avLst/>
              <a:gdLst/>
              <a:ahLst/>
              <a:cxnLst/>
              <a:rect l="l" t="t" r="r" b="b"/>
              <a:pathLst>
                <a:path w="9124" h="6484" extrusionOk="0">
                  <a:moveTo>
                    <a:pt x="8238" y="1"/>
                  </a:moveTo>
                  <a:cubicBezTo>
                    <a:pt x="5899" y="1"/>
                    <a:pt x="1103" y="118"/>
                    <a:pt x="970" y="118"/>
                  </a:cubicBezTo>
                  <a:cubicBezTo>
                    <a:pt x="970" y="118"/>
                    <a:pt x="552" y="168"/>
                    <a:pt x="1" y="268"/>
                  </a:cubicBezTo>
                  <a:cubicBezTo>
                    <a:pt x="519" y="2190"/>
                    <a:pt x="1638" y="5982"/>
                    <a:pt x="2774" y="6484"/>
                  </a:cubicBezTo>
                  <a:cubicBezTo>
                    <a:pt x="4629" y="6283"/>
                    <a:pt x="7887" y="2691"/>
                    <a:pt x="9124" y="185"/>
                  </a:cubicBezTo>
                  <a:cubicBezTo>
                    <a:pt x="8823" y="135"/>
                    <a:pt x="8522" y="68"/>
                    <a:pt x="823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76;p68">
              <a:extLst>
                <a:ext uri="{FF2B5EF4-FFF2-40B4-BE49-F238E27FC236}">
                  <a16:creationId xmlns:a16="http://schemas.microsoft.com/office/drawing/2014/main" id="{1AFC3CE7-CEBC-3440-F825-79C88E770D06}"/>
                </a:ext>
              </a:extLst>
            </p:cNvPr>
            <p:cNvSpPr/>
            <p:nvPr/>
          </p:nvSpPr>
          <p:spPr>
            <a:xfrm>
              <a:off x="7451523" y="1572940"/>
              <a:ext cx="424695" cy="431457"/>
            </a:xfrm>
            <a:custGeom>
              <a:avLst/>
              <a:gdLst/>
              <a:ahLst/>
              <a:cxnLst/>
              <a:rect l="l" t="t" r="r" b="b"/>
              <a:pathLst>
                <a:path w="13251" h="13462" extrusionOk="0">
                  <a:moveTo>
                    <a:pt x="5495" y="0"/>
                  </a:moveTo>
                  <a:cubicBezTo>
                    <a:pt x="3163" y="0"/>
                    <a:pt x="950" y="1046"/>
                    <a:pt x="301" y="3603"/>
                  </a:cubicBezTo>
                  <a:cubicBezTo>
                    <a:pt x="0" y="4773"/>
                    <a:pt x="84" y="6009"/>
                    <a:pt x="167" y="7212"/>
                  </a:cubicBezTo>
                  <a:cubicBezTo>
                    <a:pt x="268" y="8833"/>
                    <a:pt x="435" y="10571"/>
                    <a:pt x="1487" y="11807"/>
                  </a:cubicBezTo>
                  <a:cubicBezTo>
                    <a:pt x="2599" y="13082"/>
                    <a:pt x="4415" y="13462"/>
                    <a:pt x="6105" y="13462"/>
                  </a:cubicBezTo>
                  <a:cubicBezTo>
                    <a:pt x="6142" y="13462"/>
                    <a:pt x="6179" y="13461"/>
                    <a:pt x="6216" y="13461"/>
                  </a:cubicBezTo>
                  <a:cubicBezTo>
                    <a:pt x="7502" y="13444"/>
                    <a:pt x="8822" y="13244"/>
                    <a:pt x="9959" y="12642"/>
                  </a:cubicBezTo>
                  <a:cubicBezTo>
                    <a:pt x="11980" y="11590"/>
                    <a:pt x="13250" y="9284"/>
                    <a:pt x="13200" y="6995"/>
                  </a:cubicBezTo>
                  <a:cubicBezTo>
                    <a:pt x="13133" y="4723"/>
                    <a:pt x="11830" y="2534"/>
                    <a:pt x="9925" y="1281"/>
                  </a:cubicBezTo>
                  <a:cubicBezTo>
                    <a:pt x="8688" y="474"/>
                    <a:pt x="7065" y="0"/>
                    <a:pt x="5495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77;p68">
              <a:extLst>
                <a:ext uri="{FF2B5EF4-FFF2-40B4-BE49-F238E27FC236}">
                  <a16:creationId xmlns:a16="http://schemas.microsoft.com/office/drawing/2014/main" id="{E06684CC-CAD0-B0F1-1C0F-1E4007EE54A7}"/>
                </a:ext>
              </a:extLst>
            </p:cNvPr>
            <p:cNvSpPr/>
            <p:nvPr/>
          </p:nvSpPr>
          <p:spPr>
            <a:xfrm>
              <a:off x="7500175" y="1755625"/>
              <a:ext cx="286591" cy="228420"/>
            </a:xfrm>
            <a:custGeom>
              <a:avLst/>
              <a:gdLst/>
              <a:ahLst/>
              <a:cxnLst/>
              <a:rect l="l" t="t" r="r" b="b"/>
              <a:pathLst>
                <a:path w="8942" h="7127" extrusionOk="0">
                  <a:moveTo>
                    <a:pt x="4286" y="1"/>
                  </a:moveTo>
                  <a:cubicBezTo>
                    <a:pt x="1835" y="1"/>
                    <a:pt x="0" y="1783"/>
                    <a:pt x="136" y="3768"/>
                  </a:cubicBezTo>
                  <a:cubicBezTo>
                    <a:pt x="320" y="6441"/>
                    <a:pt x="2609" y="7093"/>
                    <a:pt x="4915" y="7126"/>
                  </a:cubicBezTo>
                  <a:cubicBezTo>
                    <a:pt x="4928" y="7126"/>
                    <a:pt x="4941" y="7126"/>
                    <a:pt x="4954" y="7126"/>
                  </a:cubicBezTo>
                  <a:cubicBezTo>
                    <a:pt x="7257" y="7126"/>
                    <a:pt x="8941" y="5662"/>
                    <a:pt x="8808" y="3851"/>
                  </a:cubicBezTo>
                  <a:cubicBezTo>
                    <a:pt x="8675" y="2013"/>
                    <a:pt x="7004" y="710"/>
                    <a:pt x="7004" y="710"/>
                  </a:cubicBezTo>
                  <a:cubicBezTo>
                    <a:pt x="6061" y="215"/>
                    <a:pt x="5137" y="1"/>
                    <a:pt x="4286" y="1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78;p68">
              <a:extLst>
                <a:ext uri="{FF2B5EF4-FFF2-40B4-BE49-F238E27FC236}">
                  <a16:creationId xmlns:a16="http://schemas.microsoft.com/office/drawing/2014/main" id="{F1DE33B1-0015-2F0F-D8D4-92E68BDF048B}"/>
                </a:ext>
              </a:extLst>
            </p:cNvPr>
            <p:cNvSpPr/>
            <p:nvPr/>
          </p:nvSpPr>
          <p:spPr>
            <a:xfrm>
              <a:off x="7486875" y="1710210"/>
              <a:ext cx="308481" cy="507319"/>
            </a:xfrm>
            <a:custGeom>
              <a:avLst/>
              <a:gdLst/>
              <a:ahLst/>
              <a:cxnLst/>
              <a:rect l="l" t="t" r="r" b="b"/>
              <a:pathLst>
                <a:path w="9625" h="15829" extrusionOk="0">
                  <a:moveTo>
                    <a:pt x="2710" y="0"/>
                  </a:moveTo>
                  <a:cubicBezTo>
                    <a:pt x="2301" y="0"/>
                    <a:pt x="1900" y="85"/>
                    <a:pt x="1537" y="289"/>
                  </a:cubicBezTo>
                  <a:cubicBezTo>
                    <a:pt x="1370" y="373"/>
                    <a:pt x="1237" y="490"/>
                    <a:pt x="1103" y="623"/>
                  </a:cubicBezTo>
                  <a:cubicBezTo>
                    <a:pt x="401" y="1375"/>
                    <a:pt x="886" y="2361"/>
                    <a:pt x="501" y="3230"/>
                  </a:cubicBezTo>
                  <a:cubicBezTo>
                    <a:pt x="384" y="3481"/>
                    <a:pt x="0" y="3648"/>
                    <a:pt x="0" y="3915"/>
                  </a:cubicBezTo>
                  <a:cubicBezTo>
                    <a:pt x="17" y="4132"/>
                    <a:pt x="585" y="4182"/>
                    <a:pt x="602" y="4800"/>
                  </a:cubicBezTo>
                  <a:cubicBezTo>
                    <a:pt x="618" y="5452"/>
                    <a:pt x="719" y="6438"/>
                    <a:pt x="952" y="6622"/>
                  </a:cubicBezTo>
                  <a:cubicBezTo>
                    <a:pt x="1167" y="6815"/>
                    <a:pt x="1541" y="6912"/>
                    <a:pt x="2029" y="6912"/>
                  </a:cubicBezTo>
                  <a:cubicBezTo>
                    <a:pt x="2300" y="6912"/>
                    <a:pt x="2607" y="6882"/>
                    <a:pt x="2941" y="6822"/>
                  </a:cubicBezTo>
                  <a:cubicBezTo>
                    <a:pt x="3041" y="6806"/>
                    <a:pt x="3125" y="6789"/>
                    <a:pt x="3208" y="6789"/>
                  </a:cubicBezTo>
                  <a:cubicBezTo>
                    <a:pt x="3219" y="6788"/>
                    <a:pt x="3230" y="6788"/>
                    <a:pt x="3241" y="6788"/>
                  </a:cubicBezTo>
                  <a:cubicBezTo>
                    <a:pt x="3878" y="6788"/>
                    <a:pt x="3927" y="8213"/>
                    <a:pt x="3943" y="8460"/>
                  </a:cubicBezTo>
                  <a:cubicBezTo>
                    <a:pt x="3993" y="9011"/>
                    <a:pt x="3810" y="9562"/>
                    <a:pt x="3442" y="9980"/>
                  </a:cubicBezTo>
                  <a:cubicBezTo>
                    <a:pt x="3091" y="10364"/>
                    <a:pt x="2139" y="10515"/>
                    <a:pt x="2139" y="10515"/>
                  </a:cubicBezTo>
                  <a:cubicBezTo>
                    <a:pt x="2139" y="10515"/>
                    <a:pt x="3225" y="15577"/>
                    <a:pt x="4244" y="15828"/>
                  </a:cubicBezTo>
                  <a:cubicBezTo>
                    <a:pt x="5631" y="15260"/>
                    <a:pt x="8705" y="12169"/>
                    <a:pt x="9624" y="10465"/>
                  </a:cubicBezTo>
                  <a:cubicBezTo>
                    <a:pt x="8588" y="10131"/>
                    <a:pt x="7569" y="9562"/>
                    <a:pt x="7218" y="8577"/>
                  </a:cubicBezTo>
                  <a:cubicBezTo>
                    <a:pt x="6884" y="7591"/>
                    <a:pt x="7168" y="3915"/>
                    <a:pt x="7168" y="3915"/>
                  </a:cubicBezTo>
                  <a:lnTo>
                    <a:pt x="7168" y="3915"/>
                  </a:lnTo>
                  <a:cubicBezTo>
                    <a:pt x="7168" y="3915"/>
                    <a:pt x="7248" y="3960"/>
                    <a:pt x="7396" y="3960"/>
                  </a:cubicBezTo>
                  <a:cubicBezTo>
                    <a:pt x="7519" y="3960"/>
                    <a:pt x="7691" y="3929"/>
                    <a:pt x="7903" y="3815"/>
                  </a:cubicBezTo>
                  <a:cubicBezTo>
                    <a:pt x="8371" y="3581"/>
                    <a:pt x="8755" y="1409"/>
                    <a:pt x="8004" y="1225"/>
                  </a:cubicBezTo>
                  <a:cubicBezTo>
                    <a:pt x="7927" y="1204"/>
                    <a:pt x="7850" y="1194"/>
                    <a:pt x="7773" y="1194"/>
                  </a:cubicBezTo>
                  <a:cubicBezTo>
                    <a:pt x="7478" y="1194"/>
                    <a:pt x="7190" y="1341"/>
                    <a:pt x="7018" y="1592"/>
                  </a:cubicBezTo>
                  <a:cubicBezTo>
                    <a:pt x="6951" y="1726"/>
                    <a:pt x="6834" y="1826"/>
                    <a:pt x="6784" y="1960"/>
                  </a:cubicBezTo>
                  <a:cubicBezTo>
                    <a:pt x="6700" y="2144"/>
                    <a:pt x="6633" y="2328"/>
                    <a:pt x="6583" y="2511"/>
                  </a:cubicBezTo>
                  <a:cubicBezTo>
                    <a:pt x="6132" y="1643"/>
                    <a:pt x="5414" y="924"/>
                    <a:pt x="4528" y="473"/>
                  </a:cubicBezTo>
                  <a:cubicBezTo>
                    <a:pt x="3982" y="200"/>
                    <a:pt x="3337" y="0"/>
                    <a:pt x="2710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79;p68">
              <a:extLst>
                <a:ext uri="{FF2B5EF4-FFF2-40B4-BE49-F238E27FC236}">
                  <a16:creationId xmlns:a16="http://schemas.microsoft.com/office/drawing/2014/main" id="{167400A4-AB25-B379-54A2-32262AAC6E3A}"/>
                </a:ext>
              </a:extLst>
            </p:cNvPr>
            <p:cNvSpPr/>
            <p:nvPr/>
          </p:nvSpPr>
          <p:spPr>
            <a:xfrm>
              <a:off x="7555397" y="1814790"/>
              <a:ext cx="239958" cy="402740"/>
            </a:xfrm>
            <a:custGeom>
              <a:avLst/>
              <a:gdLst/>
              <a:ahLst/>
              <a:cxnLst/>
              <a:rect l="l" t="t" r="r" b="b"/>
              <a:pathLst>
                <a:path w="7487" h="12566" extrusionOk="0">
                  <a:moveTo>
                    <a:pt x="4579" y="0"/>
                  </a:moveTo>
                  <a:cubicBezTo>
                    <a:pt x="4512" y="318"/>
                    <a:pt x="4445" y="535"/>
                    <a:pt x="4412" y="685"/>
                  </a:cubicBezTo>
                  <a:cubicBezTo>
                    <a:pt x="3727" y="2857"/>
                    <a:pt x="1789" y="3392"/>
                    <a:pt x="1070" y="3526"/>
                  </a:cubicBezTo>
                  <a:cubicBezTo>
                    <a:pt x="1081" y="3525"/>
                    <a:pt x="1092" y="3525"/>
                    <a:pt x="1103" y="3525"/>
                  </a:cubicBezTo>
                  <a:cubicBezTo>
                    <a:pt x="1740" y="3525"/>
                    <a:pt x="1789" y="4950"/>
                    <a:pt x="1805" y="5197"/>
                  </a:cubicBezTo>
                  <a:cubicBezTo>
                    <a:pt x="1855" y="5748"/>
                    <a:pt x="1672" y="6299"/>
                    <a:pt x="1304" y="6717"/>
                  </a:cubicBezTo>
                  <a:cubicBezTo>
                    <a:pt x="953" y="7101"/>
                    <a:pt x="1" y="7252"/>
                    <a:pt x="1" y="7252"/>
                  </a:cubicBezTo>
                  <a:cubicBezTo>
                    <a:pt x="1" y="7252"/>
                    <a:pt x="1087" y="12314"/>
                    <a:pt x="2106" y="12565"/>
                  </a:cubicBezTo>
                  <a:cubicBezTo>
                    <a:pt x="3493" y="11997"/>
                    <a:pt x="6567" y="8906"/>
                    <a:pt x="7486" y="7202"/>
                  </a:cubicBezTo>
                  <a:cubicBezTo>
                    <a:pt x="6450" y="6868"/>
                    <a:pt x="5431" y="6299"/>
                    <a:pt x="5080" y="5314"/>
                  </a:cubicBezTo>
                  <a:cubicBezTo>
                    <a:pt x="4746" y="4311"/>
                    <a:pt x="5030" y="652"/>
                    <a:pt x="5030" y="652"/>
                  </a:cubicBezTo>
                  <a:cubicBezTo>
                    <a:pt x="5030" y="652"/>
                    <a:pt x="4679" y="552"/>
                    <a:pt x="4579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80;p68">
              <a:extLst>
                <a:ext uri="{FF2B5EF4-FFF2-40B4-BE49-F238E27FC236}">
                  <a16:creationId xmlns:a16="http://schemas.microsoft.com/office/drawing/2014/main" id="{A9229C35-AAEB-99F7-315C-01988A7133A3}"/>
                </a:ext>
              </a:extLst>
            </p:cNvPr>
            <p:cNvSpPr/>
            <p:nvPr/>
          </p:nvSpPr>
          <p:spPr>
            <a:xfrm>
              <a:off x="7709622" y="1763798"/>
              <a:ext cx="33236" cy="54773"/>
            </a:xfrm>
            <a:custGeom>
              <a:avLst/>
              <a:gdLst/>
              <a:ahLst/>
              <a:cxnLst/>
              <a:rect l="l" t="t" r="r" b="b"/>
              <a:pathLst>
                <a:path w="1037" h="1709" extrusionOk="0">
                  <a:moveTo>
                    <a:pt x="819" y="0"/>
                  </a:moveTo>
                  <a:cubicBezTo>
                    <a:pt x="736" y="0"/>
                    <a:pt x="630" y="29"/>
                    <a:pt x="502" y="121"/>
                  </a:cubicBezTo>
                  <a:cubicBezTo>
                    <a:pt x="68" y="438"/>
                    <a:pt x="1" y="1708"/>
                    <a:pt x="469" y="1708"/>
                  </a:cubicBezTo>
                  <a:cubicBezTo>
                    <a:pt x="937" y="1708"/>
                    <a:pt x="953" y="923"/>
                    <a:pt x="636" y="839"/>
                  </a:cubicBezTo>
                  <a:cubicBezTo>
                    <a:pt x="569" y="823"/>
                    <a:pt x="502" y="806"/>
                    <a:pt x="435" y="806"/>
                  </a:cubicBezTo>
                  <a:cubicBezTo>
                    <a:pt x="435" y="806"/>
                    <a:pt x="501" y="87"/>
                    <a:pt x="1019" y="87"/>
                  </a:cubicBezTo>
                  <a:cubicBezTo>
                    <a:pt x="1025" y="87"/>
                    <a:pt x="1031" y="87"/>
                    <a:pt x="1037" y="88"/>
                  </a:cubicBezTo>
                  <a:cubicBezTo>
                    <a:pt x="1037" y="88"/>
                    <a:pt x="963" y="0"/>
                    <a:pt x="819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81;p68">
              <a:extLst>
                <a:ext uri="{FF2B5EF4-FFF2-40B4-BE49-F238E27FC236}">
                  <a16:creationId xmlns:a16="http://schemas.microsoft.com/office/drawing/2014/main" id="{AC727ED5-D3D5-C3CD-C216-B973C8FE2E31}"/>
                </a:ext>
              </a:extLst>
            </p:cNvPr>
            <p:cNvSpPr/>
            <p:nvPr/>
          </p:nvSpPr>
          <p:spPr>
            <a:xfrm>
              <a:off x="7529693" y="1749440"/>
              <a:ext cx="41280" cy="20384"/>
            </a:xfrm>
            <a:custGeom>
              <a:avLst/>
              <a:gdLst/>
              <a:ahLst/>
              <a:cxnLst/>
              <a:rect l="l" t="t" r="r" b="b"/>
              <a:pathLst>
                <a:path w="1288" h="636" extrusionOk="0">
                  <a:moveTo>
                    <a:pt x="657" y="1"/>
                  </a:moveTo>
                  <a:cubicBezTo>
                    <a:pt x="385" y="1"/>
                    <a:pt x="109" y="176"/>
                    <a:pt x="1" y="419"/>
                  </a:cubicBezTo>
                  <a:cubicBezTo>
                    <a:pt x="112" y="397"/>
                    <a:pt x="226" y="387"/>
                    <a:pt x="340" y="387"/>
                  </a:cubicBezTo>
                  <a:cubicBezTo>
                    <a:pt x="670" y="387"/>
                    <a:pt x="1002" y="474"/>
                    <a:pt x="1287" y="636"/>
                  </a:cubicBezTo>
                  <a:cubicBezTo>
                    <a:pt x="1195" y="176"/>
                    <a:pt x="928" y="1"/>
                    <a:pt x="657" y="1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82;p68">
              <a:extLst>
                <a:ext uri="{FF2B5EF4-FFF2-40B4-BE49-F238E27FC236}">
                  <a16:creationId xmlns:a16="http://schemas.microsoft.com/office/drawing/2014/main" id="{04B65DDB-13C0-9A80-0078-27A3AC7D3BB4}"/>
                </a:ext>
              </a:extLst>
            </p:cNvPr>
            <p:cNvSpPr/>
            <p:nvPr/>
          </p:nvSpPr>
          <p:spPr>
            <a:xfrm>
              <a:off x="7536135" y="1782964"/>
              <a:ext cx="24134" cy="24358"/>
            </a:xfrm>
            <a:custGeom>
              <a:avLst/>
              <a:gdLst/>
              <a:ahLst/>
              <a:cxnLst/>
              <a:rect l="l" t="t" r="r" b="b"/>
              <a:pathLst>
                <a:path w="753" h="760" extrusionOk="0">
                  <a:moveTo>
                    <a:pt x="328" y="1"/>
                  </a:moveTo>
                  <a:cubicBezTo>
                    <a:pt x="292" y="1"/>
                    <a:pt x="259" y="16"/>
                    <a:pt x="234" y="41"/>
                  </a:cubicBezTo>
                  <a:cubicBezTo>
                    <a:pt x="184" y="58"/>
                    <a:pt x="134" y="74"/>
                    <a:pt x="101" y="124"/>
                  </a:cubicBezTo>
                  <a:cubicBezTo>
                    <a:pt x="67" y="158"/>
                    <a:pt x="50" y="191"/>
                    <a:pt x="34" y="241"/>
                  </a:cubicBezTo>
                  <a:cubicBezTo>
                    <a:pt x="17" y="292"/>
                    <a:pt x="0" y="342"/>
                    <a:pt x="0" y="392"/>
                  </a:cubicBezTo>
                  <a:cubicBezTo>
                    <a:pt x="0" y="409"/>
                    <a:pt x="17" y="442"/>
                    <a:pt x="17" y="475"/>
                  </a:cubicBezTo>
                  <a:cubicBezTo>
                    <a:pt x="34" y="542"/>
                    <a:pt x="67" y="609"/>
                    <a:pt x="117" y="642"/>
                  </a:cubicBezTo>
                  <a:lnTo>
                    <a:pt x="201" y="709"/>
                  </a:lnTo>
                  <a:cubicBezTo>
                    <a:pt x="251" y="743"/>
                    <a:pt x="318" y="759"/>
                    <a:pt x="385" y="759"/>
                  </a:cubicBezTo>
                  <a:cubicBezTo>
                    <a:pt x="485" y="743"/>
                    <a:pt x="585" y="709"/>
                    <a:pt x="652" y="642"/>
                  </a:cubicBezTo>
                  <a:cubicBezTo>
                    <a:pt x="685" y="609"/>
                    <a:pt x="719" y="559"/>
                    <a:pt x="735" y="509"/>
                  </a:cubicBezTo>
                  <a:cubicBezTo>
                    <a:pt x="752" y="459"/>
                    <a:pt x="752" y="425"/>
                    <a:pt x="752" y="375"/>
                  </a:cubicBezTo>
                  <a:lnTo>
                    <a:pt x="735" y="275"/>
                  </a:lnTo>
                  <a:cubicBezTo>
                    <a:pt x="719" y="208"/>
                    <a:pt x="685" y="158"/>
                    <a:pt x="635" y="108"/>
                  </a:cubicBezTo>
                  <a:cubicBezTo>
                    <a:pt x="619" y="91"/>
                    <a:pt x="585" y="58"/>
                    <a:pt x="552" y="41"/>
                  </a:cubicBezTo>
                  <a:cubicBezTo>
                    <a:pt x="515" y="16"/>
                    <a:pt x="469" y="1"/>
                    <a:pt x="421" y="1"/>
                  </a:cubicBezTo>
                  <a:cubicBezTo>
                    <a:pt x="404" y="1"/>
                    <a:pt x="386" y="3"/>
                    <a:pt x="368" y="7"/>
                  </a:cubicBezTo>
                  <a:cubicBezTo>
                    <a:pt x="354" y="3"/>
                    <a:pt x="341" y="1"/>
                    <a:pt x="32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83;p68">
              <a:extLst>
                <a:ext uri="{FF2B5EF4-FFF2-40B4-BE49-F238E27FC236}">
                  <a16:creationId xmlns:a16="http://schemas.microsoft.com/office/drawing/2014/main" id="{0DD8F1D1-5E96-AADE-B6F0-8F65458F1C32}"/>
                </a:ext>
              </a:extLst>
            </p:cNvPr>
            <p:cNvSpPr/>
            <p:nvPr/>
          </p:nvSpPr>
          <p:spPr>
            <a:xfrm>
              <a:off x="7486875" y="1835654"/>
              <a:ext cx="171916" cy="107912"/>
            </a:xfrm>
            <a:custGeom>
              <a:avLst/>
              <a:gdLst/>
              <a:ahLst/>
              <a:cxnLst/>
              <a:rect l="l" t="t" r="r" b="b"/>
              <a:pathLst>
                <a:path w="5364" h="3367" extrusionOk="0">
                  <a:moveTo>
                    <a:pt x="0" y="1"/>
                  </a:moveTo>
                  <a:cubicBezTo>
                    <a:pt x="0" y="1"/>
                    <a:pt x="318" y="2691"/>
                    <a:pt x="936" y="3109"/>
                  </a:cubicBezTo>
                  <a:cubicBezTo>
                    <a:pt x="1219" y="3295"/>
                    <a:pt x="1613" y="3367"/>
                    <a:pt x="2045" y="3367"/>
                  </a:cubicBezTo>
                  <a:cubicBezTo>
                    <a:pt x="3244" y="3367"/>
                    <a:pt x="4738" y="2812"/>
                    <a:pt x="4996" y="2591"/>
                  </a:cubicBezTo>
                  <a:cubicBezTo>
                    <a:pt x="5364" y="2290"/>
                    <a:pt x="5313" y="870"/>
                    <a:pt x="5146" y="502"/>
                  </a:cubicBezTo>
                  <a:cubicBezTo>
                    <a:pt x="4996" y="15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84;p68">
              <a:extLst>
                <a:ext uri="{FF2B5EF4-FFF2-40B4-BE49-F238E27FC236}">
                  <a16:creationId xmlns:a16="http://schemas.microsoft.com/office/drawing/2014/main" id="{F99EC5FD-C2D9-41F5-A3F2-C3DFD4523A35}"/>
                </a:ext>
              </a:extLst>
            </p:cNvPr>
            <p:cNvSpPr/>
            <p:nvPr/>
          </p:nvSpPr>
          <p:spPr>
            <a:xfrm>
              <a:off x="7502387" y="1705499"/>
              <a:ext cx="205665" cy="85221"/>
            </a:xfrm>
            <a:custGeom>
              <a:avLst/>
              <a:gdLst/>
              <a:ahLst/>
              <a:cxnLst/>
              <a:rect l="l" t="t" r="r" b="b"/>
              <a:pathLst>
                <a:path w="6417" h="2659" extrusionOk="0">
                  <a:moveTo>
                    <a:pt x="2488" y="1"/>
                  </a:moveTo>
                  <a:cubicBezTo>
                    <a:pt x="1462" y="1"/>
                    <a:pt x="823" y="243"/>
                    <a:pt x="435" y="470"/>
                  </a:cubicBezTo>
                  <a:cubicBezTo>
                    <a:pt x="101" y="670"/>
                    <a:pt x="1" y="1088"/>
                    <a:pt x="218" y="1422"/>
                  </a:cubicBezTo>
                  <a:cubicBezTo>
                    <a:pt x="218" y="1422"/>
                    <a:pt x="664" y="752"/>
                    <a:pt x="1931" y="752"/>
                  </a:cubicBezTo>
                  <a:cubicBezTo>
                    <a:pt x="1961" y="752"/>
                    <a:pt x="1991" y="753"/>
                    <a:pt x="2022" y="754"/>
                  </a:cubicBezTo>
                  <a:cubicBezTo>
                    <a:pt x="3359" y="787"/>
                    <a:pt x="4846" y="1422"/>
                    <a:pt x="6099" y="2658"/>
                  </a:cubicBezTo>
                  <a:cubicBezTo>
                    <a:pt x="6250" y="2424"/>
                    <a:pt x="6367" y="2157"/>
                    <a:pt x="6417" y="1873"/>
                  </a:cubicBezTo>
                  <a:cubicBezTo>
                    <a:pt x="6417" y="1873"/>
                    <a:pt x="4746" y="52"/>
                    <a:pt x="2590" y="2"/>
                  </a:cubicBezTo>
                  <a:cubicBezTo>
                    <a:pt x="2556" y="1"/>
                    <a:pt x="2522" y="1"/>
                    <a:pt x="2488" y="1"/>
                  </a:cubicBezTo>
                  <a:close/>
                </a:path>
              </a:pathLst>
            </a:custGeom>
            <a:solidFill>
              <a:srgbClr val="EA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85;p68">
              <a:extLst>
                <a:ext uri="{FF2B5EF4-FFF2-40B4-BE49-F238E27FC236}">
                  <a16:creationId xmlns:a16="http://schemas.microsoft.com/office/drawing/2014/main" id="{BC455036-BD78-17B4-322C-E58FD0EE49D3}"/>
                </a:ext>
              </a:extLst>
            </p:cNvPr>
            <p:cNvSpPr/>
            <p:nvPr/>
          </p:nvSpPr>
          <p:spPr>
            <a:xfrm>
              <a:off x="6637005" y="2859011"/>
              <a:ext cx="462706" cy="1007332"/>
            </a:xfrm>
            <a:custGeom>
              <a:avLst/>
              <a:gdLst/>
              <a:ahLst/>
              <a:cxnLst/>
              <a:rect l="l" t="t" r="r" b="b"/>
              <a:pathLst>
                <a:path w="14437" h="31430" extrusionOk="0">
                  <a:moveTo>
                    <a:pt x="2774" y="1"/>
                  </a:moveTo>
                  <a:cubicBezTo>
                    <a:pt x="1237" y="1"/>
                    <a:pt x="1" y="1237"/>
                    <a:pt x="1" y="2758"/>
                  </a:cubicBezTo>
                  <a:lnTo>
                    <a:pt x="1" y="31430"/>
                  </a:lnTo>
                  <a:lnTo>
                    <a:pt x="1839" y="31430"/>
                  </a:lnTo>
                  <a:lnTo>
                    <a:pt x="1839" y="2340"/>
                  </a:lnTo>
                  <a:cubicBezTo>
                    <a:pt x="1839" y="2056"/>
                    <a:pt x="2056" y="1822"/>
                    <a:pt x="2340" y="1822"/>
                  </a:cubicBezTo>
                  <a:lnTo>
                    <a:pt x="13234" y="1822"/>
                  </a:lnTo>
                  <a:cubicBezTo>
                    <a:pt x="14437" y="1805"/>
                    <a:pt x="14437" y="18"/>
                    <a:pt x="1323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86;p68">
              <a:extLst>
                <a:ext uri="{FF2B5EF4-FFF2-40B4-BE49-F238E27FC236}">
                  <a16:creationId xmlns:a16="http://schemas.microsoft.com/office/drawing/2014/main" id="{6DB27DF7-CB1D-918B-FE2F-2758C9F48D7E}"/>
                </a:ext>
              </a:extLst>
            </p:cNvPr>
            <p:cNvSpPr/>
            <p:nvPr/>
          </p:nvSpPr>
          <p:spPr>
            <a:xfrm>
              <a:off x="7131825" y="2859011"/>
              <a:ext cx="462706" cy="1007332"/>
            </a:xfrm>
            <a:custGeom>
              <a:avLst/>
              <a:gdLst/>
              <a:ahLst/>
              <a:cxnLst/>
              <a:rect l="l" t="t" r="r" b="b"/>
              <a:pathLst>
                <a:path w="14437" h="31430" extrusionOk="0">
                  <a:moveTo>
                    <a:pt x="2774" y="1"/>
                  </a:moveTo>
                  <a:cubicBezTo>
                    <a:pt x="1237" y="1"/>
                    <a:pt x="0" y="1237"/>
                    <a:pt x="0" y="2758"/>
                  </a:cubicBezTo>
                  <a:lnTo>
                    <a:pt x="0" y="31430"/>
                  </a:lnTo>
                  <a:lnTo>
                    <a:pt x="1838" y="31430"/>
                  </a:lnTo>
                  <a:lnTo>
                    <a:pt x="1838" y="2340"/>
                  </a:lnTo>
                  <a:cubicBezTo>
                    <a:pt x="1838" y="2056"/>
                    <a:pt x="2055" y="1822"/>
                    <a:pt x="2340" y="1822"/>
                  </a:cubicBezTo>
                  <a:lnTo>
                    <a:pt x="13234" y="1822"/>
                  </a:lnTo>
                  <a:cubicBezTo>
                    <a:pt x="14437" y="1805"/>
                    <a:pt x="14437" y="18"/>
                    <a:pt x="1323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87;p68">
              <a:extLst>
                <a:ext uri="{FF2B5EF4-FFF2-40B4-BE49-F238E27FC236}">
                  <a16:creationId xmlns:a16="http://schemas.microsoft.com/office/drawing/2014/main" id="{7356FE28-DFF2-DCD5-EA35-6F9382E9CEF6}"/>
                </a:ext>
              </a:extLst>
            </p:cNvPr>
            <p:cNvSpPr/>
            <p:nvPr/>
          </p:nvSpPr>
          <p:spPr>
            <a:xfrm>
              <a:off x="6446371" y="3026632"/>
              <a:ext cx="698882" cy="762598"/>
            </a:xfrm>
            <a:custGeom>
              <a:avLst/>
              <a:gdLst/>
              <a:ahLst/>
              <a:cxnLst/>
              <a:rect l="l" t="t" r="r" b="b"/>
              <a:pathLst>
                <a:path w="21806" h="23794" extrusionOk="0">
                  <a:moveTo>
                    <a:pt x="20218" y="1"/>
                  </a:moveTo>
                  <a:lnTo>
                    <a:pt x="17193" y="17"/>
                  </a:lnTo>
                  <a:lnTo>
                    <a:pt x="3242" y="101"/>
                  </a:lnTo>
                  <a:cubicBezTo>
                    <a:pt x="1437" y="118"/>
                    <a:pt x="0" y="1588"/>
                    <a:pt x="17" y="3376"/>
                  </a:cubicBezTo>
                  <a:lnTo>
                    <a:pt x="218" y="23794"/>
                  </a:lnTo>
                  <a:lnTo>
                    <a:pt x="21805" y="23660"/>
                  </a:lnTo>
                  <a:lnTo>
                    <a:pt x="21772" y="18280"/>
                  </a:lnTo>
                  <a:lnTo>
                    <a:pt x="21588" y="2707"/>
                  </a:lnTo>
                  <a:cubicBezTo>
                    <a:pt x="21571" y="418"/>
                    <a:pt x="20368" y="1"/>
                    <a:pt x="20218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88;p68">
              <a:extLst>
                <a:ext uri="{FF2B5EF4-FFF2-40B4-BE49-F238E27FC236}">
                  <a16:creationId xmlns:a16="http://schemas.microsoft.com/office/drawing/2014/main" id="{295E5C32-FAC6-53FB-68F5-4A4082F8B84A}"/>
                </a:ext>
              </a:extLst>
            </p:cNvPr>
            <p:cNvSpPr/>
            <p:nvPr/>
          </p:nvSpPr>
          <p:spPr>
            <a:xfrm>
              <a:off x="5917290" y="3877015"/>
              <a:ext cx="67497" cy="551613"/>
            </a:xfrm>
            <a:custGeom>
              <a:avLst/>
              <a:gdLst/>
              <a:ahLst/>
              <a:cxnLst/>
              <a:rect l="l" t="t" r="r" b="b"/>
              <a:pathLst>
                <a:path w="2106" h="17211" extrusionOk="0">
                  <a:moveTo>
                    <a:pt x="1053" y="1"/>
                  </a:moveTo>
                  <a:cubicBezTo>
                    <a:pt x="527" y="1"/>
                    <a:pt x="0" y="352"/>
                    <a:pt x="0" y="1053"/>
                  </a:cubicBezTo>
                  <a:lnTo>
                    <a:pt x="0" y="16158"/>
                  </a:lnTo>
                  <a:cubicBezTo>
                    <a:pt x="0" y="16743"/>
                    <a:pt x="468" y="17211"/>
                    <a:pt x="1053" y="17211"/>
                  </a:cubicBezTo>
                  <a:cubicBezTo>
                    <a:pt x="1638" y="17211"/>
                    <a:pt x="2106" y="16743"/>
                    <a:pt x="2106" y="16158"/>
                  </a:cubicBezTo>
                  <a:lnTo>
                    <a:pt x="2106" y="1053"/>
                  </a:lnTo>
                  <a:cubicBezTo>
                    <a:pt x="2106" y="352"/>
                    <a:pt x="1579" y="1"/>
                    <a:pt x="1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89;p68">
              <a:extLst>
                <a:ext uri="{FF2B5EF4-FFF2-40B4-BE49-F238E27FC236}">
                  <a16:creationId xmlns:a16="http://schemas.microsoft.com/office/drawing/2014/main" id="{2D2B1B14-814A-4874-EE7E-05C3AAE1E320}"/>
                </a:ext>
              </a:extLst>
            </p:cNvPr>
            <p:cNvSpPr/>
            <p:nvPr/>
          </p:nvSpPr>
          <p:spPr>
            <a:xfrm>
              <a:off x="5620603" y="4264724"/>
              <a:ext cx="306366" cy="262489"/>
            </a:xfrm>
            <a:custGeom>
              <a:avLst/>
              <a:gdLst/>
              <a:ahLst/>
              <a:cxnLst/>
              <a:rect l="l" t="t" r="r" b="b"/>
              <a:pathLst>
                <a:path w="9559" h="8190" extrusionOk="0">
                  <a:moveTo>
                    <a:pt x="4094" y="1"/>
                  </a:moveTo>
                  <a:cubicBezTo>
                    <a:pt x="1822" y="1"/>
                    <a:pt x="1" y="1822"/>
                    <a:pt x="1" y="4094"/>
                  </a:cubicBezTo>
                  <a:cubicBezTo>
                    <a:pt x="1" y="6559"/>
                    <a:pt x="2012" y="8190"/>
                    <a:pt x="4116" y="8190"/>
                  </a:cubicBezTo>
                  <a:cubicBezTo>
                    <a:pt x="5121" y="8190"/>
                    <a:pt x="6147" y="7817"/>
                    <a:pt x="6985" y="6985"/>
                  </a:cubicBezTo>
                  <a:cubicBezTo>
                    <a:pt x="9558" y="4395"/>
                    <a:pt x="7737" y="1"/>
                    <a:pt x="409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90;p68">
              <a:extLst>
                <a:ext uri="{FF2B5EF4-FFF2-40B4-BE49-F238E27FC236}">
                  <a16:creationId xmlns:a16="http://schemas.microsoft.com/office/drawing/2014/main" id="{97A52A50-6021-8FBC-BAE4-587B8C113DA2}"/>
                </a:ext>
              </a:extLst>
            </p:cNvPr>
            <p:cNvSpPr/>
            <p:nvPr/>
          </p:nvSpPr>
          <p:spPr>
            <a:xfrm>
              <a:off x="5695568" y="4339689"/>
              <a:ext cx="130700" cy="111919"/>
            </a:xfrm>
            <a:custGeom>
              <a:avLst/>
              <a:gdLst/>
              <a:ahLst/>
              <a:cxnLst/>
              <a:rect l="l" t="t" r="r" b="b"/>
              <a:pathLst>
                <a:path w="4078" h="3492" extrusionOk="0">
                  <a:moveTo>
                    <a:pt x="1755" y="1"/>
                  </a:moveTo>
                  <a:cubicBezTo>
                    <a:pt x="786" y="1"/>
                    <a:pt x="1" y="786"/>
                    <a:pt x="1" y="1755"/>
                  </a:cubicBezTo>
                  <a:cubicBezTo>
                    <a:pt x="1" y="2795"/>
                    <a:pt x="865" y="3491"/>
                    <a:pt x="1760" y="3491"/>
                  </a:cubicBezTo>
                  <a:cubicBezTo>
                    <a:pt x="2188" y="3491"/>
                    <a:pt x="2624" y="3332"/>
                    <a:pt x="2975" y="2975"/>
                  </a:cubicBezTo>
                  <a:cubicBezTo>
                    <a:pt x="4078" y="1889"/>
                    <a:pt x="3293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91;p68">
              <a:extLst>
                <a:ext uri="{FF2B5EF4-FFF2-40B4-BE49-F238E27FC236}">
                  <a16:creationId xmlns:a16="http://schemas.microsoft.com/office/drawing/2014/main" id="{91E225B5-E8EA-2E87-3A6F-70C6B3562DC8}"/>
                </a:ext>
              </a:extLst>
            </p:cNvPr>
            <p:cNvSpPr/>
            <p:nvPr/>
          </p:nvSpPr>
          <p:spPr>
            <a:xfrm>
              <a:off x="5706305" y="4360585"/>
              <a:ext cx="278482" cy="67497"/>
            </a:xfrm>
            <a:custGeom>
              <a:avLst/>
              <a:gdLst/>
              <a:ahLst/>
              <a:cxnLst/>
              <a:rect l="l" t="t" r="r" b="b"/>
              <a:pathLst>
                <a:path w="8689" h="2106" extrusionOk="0">
                  <a:moveTo>
                    <a:pt x="1420" y="1"/>
                  </a:moveTo>
                  <a:cubicBezTo>
                    <a:pt x="0" y="1"/>
                    <a:pt x="0" y="2106"/>
                    <a:pt x="1420" y="2106"/>
                  </a:cubicBezTo>
                  <a:lnTo>
                    <a:pt x="7636" y="2106"/>
                  </a:lnTo>
                  <a:cubicBezTo>
                    <a:pt x="8221" y="2106"/>
                    <a:pt x="8689" y="1638"/>
                    <a:pt x="8689" y="1053"/>
                  </a:cubicBezTo>
                  <a:cubicBezTo>
                    <a:pt x="8689" y="468"/>
                    <a:pt x="8221" y="1"/>
                    <a:pt x="7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92;p68">
              <a:extLst>
                <a:ext uri="{FF2B5EF4-FFF2-40B4-BE49-F238E27FC236}">
                  <a16:creationId xmlns:a16="http://schemas.microsoft.com/office/drawing/2014/main" id="{ABADA735-960A-84EF-2580-5D28CABB5917}"/>
                </a:ext>
              </a:extLst>
            </p:cNvPr>
            <p:cNvSpPr/>
            <p:nvPr/>
          </p:nvSpPr>
          <p:spPr>
            <a:xfrm>
              <a:off x="6315703" y="3877015"/>
              <a:ext cx="67497" cy="551613"/>
            </a:xfrm>
            <a:custGeom>
              <a:avLst/>
              <a:gdLst/>
              <a:ahLst/>
              <a:cxnLst/>
              <a:rect l="l" t="t" r="r" b="b"/>
              <a:pathLst>
                <a:path w="2106" h="17211" extrusionOk="0">
                  <a:moveTo>
                    <a:pt x="1053" y="1"/>
                  </a:moveTo>
                  <a:cubicBezTo>
                    <a:pt x="527" y="1"/>
                    <a:pt x="0" y="352"/>
                    <a:pt x="0" y="1053"/>
                  </a:cubicBezTo>
                  <a:lnTo>
                    <a:pt x="0" y="16158"/>
                  </a:lnTo>
                  <a:cubicBezTo>
                    <a:pt x="0" y="16743"/>
                    <a:pt x="468" y="17211"/>
                    <a:pt x="1053" y="17211"/>
                  </a:cubicBezTo>
                  <a:cubicBezTo>
                    <a:pt x="1638" y="17211"/>
                    <a:pt x="2106" y="16743"/>
                    <a:pt x="2106" y="16158"/>
                  </a:cubicBezTo>
                  <a:lnTo>
                    <a:pt x="2106" y="1053"/>
                  </a:lnTo>
                  <a:cubicBezTo>
                    <a:pt x="2106" y="352"/>
                    <a:pt x="1579" y="1"/>
                    <a:pt x="1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93;p68">
              <a:extLst>
                <a:ext uri="{FF2B5EF4-FFF2-40B4-BE49-F238E27FC236}">
                  <a16:creationId xmlns:a16="http://schemas.microsoft.com/office/drawing/2014/main" id="{6B6C2862-FC4E-9B3F-038E-6A45B0491FA4}"/>
                </a:ext>
              </a:extLst>
            </p:cNvPr>
            <p:cNvSpPr/>
            <p:nvPr/>
          </p:nvSpPr>
          <p:spPr>
            <a:xfrm>
              <a:off x="6019017" y="4264724"/>
              <a:ext cx="306366" cy="262489"/>
            </a:xfrm>
            <a:custGeom>
              <a:avLst/>
              <a:gdLst/>
              <a:ahLst/>
              <a:cxnLst/>
              <a:rect l="l" t="t" r="r" b="b"/>
              <a:pathLst>
                <a:path w="9559" h="8190" extrusionOk="0">
                  <a:moveTo>
                    <a:pt x="4095" y="1"/>
                  </a:moveTo>
                  <a:cubicBezTo>
                    <a:pt x="1839" y="1"/>
                    <a:pt x="1" y="1822"/>
                    <a:pt x="1" y="4094"/>
                  </a:cubicBezTo>
                  <a:cubicBezTo>
                    <a:pt x="1" y="6559"/>
                    <a:pt x="2020" y="8190"/>
                    <a:pt x="4123" y="8190"/>
                  </a:cubicBezTo>
                  <a:cubicBezTo>
                    <a:pt x="5129" y="8190"/>
                    <a:pt x="6153" y="7817"/>
                    <a:pt x="6985" y="6985"/>
                  </a:cubicBezTo>
                  <a:cubicBezTo>
                    <a:pt x="9558" y="4395"/>
                    <a:pt x="7737" y="1"/>
                    <a:pt x="409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94;p68">
              <a:extLst>
                <a:ext uri="{FF2B5EF4-FFF2-40B4-BE49-F238E27FC236}">
                  <a16:creationId xmlns:a16="http://schemas.microsoft.com/office/drawing/2014/main" id="{5979BD86-6EE4-1022-4C1F-9ADF15972577}"/>
                </a:ext>
              </a:extLst>
            </p:cNvPr>
            <p:cNvSpPr/>
            <p:nvPr/>
          </p:nvSpPr>
          <p:spPr>
            <a:xfrm>
              <a:off x="6094526" y="4339689"/>
              <a:ext cx="130155" cy="111919"/>
            </a:xfrm>
            <a:custGeom>
              <a:avLst/>
              <a:gdLst/>
              <a:ahLst/>
              <a:cxnLst/>
              <a:rect l="l" t="t" r="r" b="b"/>
              <a:pathLst>
                <a:path w="4061" h="3492" extrusionOk="0">
                  <a:moveTo>
                    <a:pt x="1739" y="1"/>
                  </a:moveTo>
                  <a:cubicBezTo>
                    <a:pt x="769" y="1"/>
                    <a:pt x="1" y="786"/>
                    <a:pt x="1" y="1755"/>
                  </a:cubicBezTo>
                  <a:cubicBezTo>
                    <a:pt x="1" y="2795"/>
                    <a:pt x="857" y="3491"/>
                    <a:pt x="1747" y="3491"/>
                  </a:cubicBezTo>
                  <a:cubicBezTo>
                    <a:pt x="2173" y="3491"/>
                    <a:pt x="2607" y="3332"/>
                    <a:pt x="2958" y="2975"/>
                  </a:cubicBezTo>
                  <a:cubicBezTo>
                    <a:pt x="4061" y="1889"/>
                    <a:pt x="3292" y="1"/>
                    <a:pt x="1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95;p68">
              <a:extLst>
                <a:ext uri="{FF2B5EF4-FFF2-40B4-BE49-F238E27FC236}">
                  <a16:creationId xmlns:a16="http://schemas.microsoft.com/office/drawing/2014/main" id="{F19AFF4F-F03B-3322-0578-6CC3895F3EC5}"/>
                </a:ext>
              </a:extLst>
            </p:cNvPr>
            <p:cNvSpPr/>
            <p:nvPr/>
          </p:nvSpPr>
          <p:spPr>
            <a:xfrm>
              <a:off x="6105231" y="4360585"/>
              <a:ext cx="277970" cy="67497"/>
            </a:xfrm>
            <a:custGeom>
              <a:avLst/>
              <a:gdLst/>
              <a:ahLst/>
              <a:cxnLst/>
              <a:rect l="l" t="t" r="r" b="b"/>
              <a:pathLst>
                <a:path w="8673" h="2106" extrusionOk="0">
                  <a:moveTo>
                    <a:pt x="1405" y="1"/>
                  </a:moveTo>
                  <a:cubicBezTo>
                    <a:pt x="1" y="1"/>
                    <a:pt x="1" y="2106"/>
                    <a:pt x="1405" y="2106"/>
                  </a:cubicBezTo>
                  <a:lnTo>
                    <a:pt x="7620" y="2106"/>
                  </a:lnTo>
                  <a:cubicBezTo>
                    <a:pt x="8205" y="2106"/>
                    <a:pt x="8673" y="1638"/>
                    <a:pt x="8673" y="1053"/>
                  </a:cubicBezTo>
                  <a:cubicBezTo>
                    <a:pt x="8673" y="468"/>
                    <a:pt x="8205" y="1"/>
                    <a:pt x="7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96;p68">
              <a:extLst>
                <a:ext uri="{FF2B5EF4-FFF2-40B4-BE49-F238E27FC236}">
                  <a16:creationId xmlns:a16="http://schemas.microsoft.com/office/drawing/2014/main" id="{E3A7A0C1-5AE7-C1A6-2B53-6CD49FEF3FFE}"/>
                </a:ext>
              </a:extLst>
            </p:cNvPr>
            <p:cNvSpPr/>
            <p:nvPr/>
          </p:nvSpPr>
          <p:spPr>
            <a:xfrm>
              <a:off x="5816621" y="3853458"/>
              <a:ext cx="1401450" cy="136052"/>
            </a:xfrm>
            <a:custGeom>
              <a:avLst/>
              <a:gdLst/>
              <a:ahLst/>
              <a:cxnLst/>
              <a:rect l="l" t="t" r="r" b="b"/>
              <a:pathLst>
                <a:path w="43727" h="4245" extrusionOk="0">
                  <a:moveTo>
                    <a:pt x="1370" y="1"/>
                  </a:moveTo>
                  <a:cubicBezTo>
                    <a:pt x="551" y="1"/>
                    <a:pt x="0" y="819"/>
                    <a:pt x="301" y="1588"/>
                  </a:cubicBezTo>
                  <a:cubicBezTo>
                    <a:pt x="952" y="3192"/>
                    <a:pt x="2506" y="4245"/>
                    <a:pt x="4244" y="4245"/>
                  </a:cubicBezTo>
                  <a:lnTo>
                    <a:pt x="39482" y="4245"/>
                  </a:lnTo>
                  <a:cubicBezTo>
                    <a:pt x="41220" y="4245"/>
                    <a:pt x="42774" y="3192"/>
                    <a:pt x="43426" y="1588"/>
                  </a:cubicBezTo>
                  <a:cubicBezTo>
                    <a:pt x="43726" y="819"/>
                    <a:pt x="43175" y="1"/>
                    <a:pt x="42356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97;p68">
              <a:extLst>
                <a:ext uri="{FF2B5EF4-FFF2-40B4-BE49-F238E27FC236}">
                  <a16:creationId xmlns:a16="http://schemas.microsoft.com/office/drawing/2014/main" id="{0ADA6222-549B-54C9-354B-3529F23C18C7}"/>
                </a:ext>
              </a:extLst>
            </p:cNvPr>
            <p:cNvSpPr/>
            <p:nvPr/>
          </p:nvSpPr>
          <p:spPr>
            <a:xfrm>
              <a:off x="7094326" y="3026632"/>
              <a:ext cx="98041" cy="768238"/>
            </a:xfrm>
            <a:custGeom>
              <a:avLst/>
              <a:gdLst/>
              <a:ahLst/>
              <a:cxnLst/>
              <a:rect l="l" t="t" r="r" b="b"/>
              <a:pathLst>
                <a:path w="3059" h="23970" extrusionOk="0">
                  <a:moveTo>
                    <a:pt x="1" y="1"/>
                  </a:moveTo>
                  <a:lnTo>
                    <a:pt x="218" y="22557"/>
                  </a:lnTo>
                  <a:cubicBezTo>
                    <a:pt x="226" y="23583"/>
                    <a:pt x="892" y="23970"/>
                    <a:pt x="1572" y="23970"/>
                  </a:cubicBezTo>
                  <a:cubicBezTo>
                    <a:pt x="2287" y="23970"/>
                    <a:pt x="3017" y="23541"/>
                    <a:pt x="3008" y="22975"/>
                  </a:cubicBezTo>
                  <a:cubicBezTo>
                    <a:pt x="3008" y="21855"/>
                    <a:pt x="3058" y="3810"/>
                    <a:pt x="2791" y="2022"/>
                  </a:cubicBezTo>
                  <a:cubicBezTo>
                    <a:pt x="2557" y="418"/>
                    <a:pt x="1204" y="51"/>
                    <a:pt x="1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198;p68">
              <a:extLst>
                <a:ext uri="{FF2B5EF4-FFF2-40B4-BE49-F238E27FC236}">
                  <a16:creationId xmlns:a16="http://schemas.microsoft.com/office/drawing/2014/main" id="{804F08A0-ADCA-1E8F-5070-99B8A69EF452}"/>
                </a:ext>
              </a:extLst>
            </p:cNvPr>
            <p:cNvSpPr/>
            <p:nvPr/>
          </p:nvSpPr>
          <p:spPr>
            <a:xfrm>
              <a:off x="6916000" y="2866735"/>
              <a:ext cx="143552" cy="99515"/>
            </a:xfrm>
            <a:custGeom>
              <a:avLst/>
              <a:gdLst/>
              <a:ahLst/>
              <a:cxnLst/>
              <a:rect l="l" t="t" r="r" b="b"/>
              <a:pathLst>
                <a:path w="4479" h="3105" extrusionOk="0">
                  <a:moveTo>
                    <a:pt x="1418" y="0"/>
                  </a:moveTo>
                  <a:cubicBezTo>
                    <a:pt x="1297" y="0"/>
                    <a:pt x="1176" y="38"/>
                    <a:pt x="1070" y="111"/>
                  </a:cubicBezTo>
                  <a:cubicBezTo>
                    <a:pt x="903" y="261"/>
                    <a:pt x="1" y="2534"/>
                    <a:pt x="51" y="2584"/>
                  </a:cubicBezTo>
                  <a:cubicBezTo>
                    <a:pt x="167" y="2731"/>
                    <a:pt x="427" y="2770"/>
                    <a:pt x="672" y="2770"/>
                  </a:cubicBezTo>
                  <a:cubicBezTo>
                    <a:pt x="956" y="2770"/>
                    <a:pt x="1220" y="2717"/>
                    <a:pt x="1220" y="2717"/>
                  </a:cubicBezTo>
                  <a:cubicBezTo>
                    <a:pt x="1220" y="2717"/>
                    <a:pt x="1638" y="2985"/>
                    <a:pt x="1839" y="3085"/>
                  </a:cubicBezTo>
                  <a:cubicBezTo>
                    <a:pt x="1866" y="3099"/>
                    <a:pt x="1895" y="3104"/>
                    <a:pt x="1924" y="3104"/>
                  </a:cubicBezTo>
                  <a:cubicBezTo>
                    <a:pt x="2111" y="3104"/>
                    <a:pt x="2323" y="2868"/>
                    <a:pt x="2323" y="2868"/>
                  </a:cubicBezTo>
                  <a:cubicBezTo>
                    <a:pt x="2540" y="2935"/>
                    <a:pt x="2741" y="2985"/>
                    <a:pt x="2958" y="3001"/>
                  </a:cubicBezTo>
                  <a:cubicBezTo>
                    <a:pt x="3075" y="2985"/>
                    <a:pt x="3242" y="2650"/>
                    <a:pt x="3242" y="2650"/>
                  </a:cubicBezTo>
                  <a:lnTo>
                    <a:pt x="3526" y="2701"/>
                  </a:lnTo>
                  <a:lnTo>
                    <a:pt x="3977" y="2784"/>
                  </a:lnTo>
                  <a:cubicBezTo>
                    <a:pt x="4094" y="2584"/>
                    <a:pt x="4195" y="2366"/>
                    <a:pt x="4261" y="2149"/>
                  </a:cubicBezTo>
                  <a:cubicBezTo>
                    <a:pt x="4312" y="1915"/>
                    <a:pt x="4479" y="846"/>
                    <a:pt x="4362" y="662"/>
                  </a:cubicBezTo>
                  <a:cubicBezTo>
                    <a:pt x="4289" y="589"/>
                    <a:pt x="4178" y="542"/>
                    <a:pt x="4074" y="542"/>
                  </a:cubicBezTo>
                  <a:cubicBezTo>
                    <a:pt x="4058" y="542"/>
                    <a:pt x="4043" y="543"/>
                    <a:pt x="4028" y="545"/>
                  </a:cubicBezTo>
                  <a:cubicBezTo>
                    <a:pt x="4007" y="542"/>
                    <a:pt x="3986" y="541"/>
                    <a:pt x="3964" y="541"/>
                  </a:cubicBezTo>
                  <a:cubicBezTo>
                    <a:pt x="3864" y="541"/>
                    <a:pt x="3756" y="571"/>
                    <a:pt x="3660" y="612"/>
                  </a:cubicBezTo>
                  <a:cubicBezTo>
                    <a:pt x="3593" y="696"/>
                    <a:pt x="3576" y="1331"/>
                    <a:pt x="3576" y="1397"/>
                  </a:cubicBezTo>
                  <a:cubicBezTo>
                    <a:pt x="3576" y="1397"/>
                    <a:pt x="3476" y="1197"/>
                    <a:pt x="3393" y="1046"/>
                  </a:cubicBezTo>
                  <a:cubicBezTo>
                    <a:pt x="3292" y="913"/>
                    <a:pt x="3142" y="829"/>
                    <a:pt x="2975" y="829"/>
                  </a:cubicBezTo>
                  <a:cubicBezTo>
                    <a:pt x="2908" y="813"/>
                    <a:pt x="2841" y="796"/>
                    <a:pt x="2774" y="796"/>
                  </a:cubicBezTo>
                  <a:cubicBezTo>
                    <a:pt x="2708" y="645"/>
                    <a:pt x="1872" y="645"/>
                    <a:pt x="1872" y="645"/>
                  </a:cubicBezTo>
                  <a:cubicBezTo>
                    <a:pt x="1889" y="495"/>
                    <a:pt x="1872" y="345"/>
                    <a:pt x="1822" y="194"/>
                  </a:cubicBezTo>
                  <a:cubicBezTo>
                    <a:pt x="1805" y="178"/>
                    <a:pt x="1789" y="144"/>
                    <a:pt x="1772" y="128"/>
                  </a:cubicBezTo>
                  <a:cubicBezTo>
                    <a:pt x="1669" y="42"/>
                    <a:pt x="1544" y="0"/>
                    <a:pt x="1418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199;p68">
              <a:extLst>
                <a:ext uri="{FF2B5EF4-FFF2-40B4-BE49-F238E27FC236}">
                  <a16:creationId xmlns:a16="http://schemas.microsoft.com/office/drawing/2014/main" id="{8CE6C4EF-F7A5-D295-145C-2259E431BF50}"/>
                </a:ext>
              </a:extLst>
            </p:cNvPr>
            <p:cNvSpPr/>
            <p:nvPr/>
          </p:nvSpPr>
          <p:spPr>
            <a:xfrm>
              <a:off x="6958306" y="2872952"/>
              <a:ext cx="18236" cy="59998"/>
            </a:xfrm>
            <a:custGeom>
              <a:avLst/>
              <a:gdLst/>
              <a:ahLst/>
              <a:cxnLst/>
              <a:rect l="l" t="t" r="r" b="b"/>
              <a:pathLst>
                <a:path w="569" h="1872" extrusionOk="0">
                  <a:moveTo>
                    <a:pt x="502" y="0"/>
                  </a:moveTo>
                  <a:cubicBezTo>
                    <a:pt x="435" y="201"/>
                    <a:pt x="268" y="451"/>
                    <a:pt x="168" y="802"/>
                  </a:cubicBezTo>
                  <a:cubicBezTo>
                    <a:pt x="34" y="1153"/>
                    <a:pt x="1" y="1521"/>
                    <a:pt x="68" y="1872"/>
                  </a:cubicBezTo>
                  <a:lnTo>
                    <a:pt x="552" y="451"/>
                  </a:lnTo>
                  <a:cubicBezTo>
                    <a:pt x="569" y="301"/>
                    <a:pt x="552" y="151"/>
                    <a:pt x="50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00;p68">
              <a:extLst>
                <a:ext uri="{FF2B5EF4-FFF2-40B4-BE49-F238E27FC236}">
                  <a16:creationId xmlns:a16="http://schemas.microsoft.com/office/drawing/2014/main" id="{4106B0CB-7A46-7742-2E02-45DF4ABD3E77}"/>
                </a:ext>
              </a:extLst>
            </p:cNvPr>
            <p:cNvSpPr/>
            <p:nvPr/>
          </p:nvSpPr>
          <p:spPr>
            <a:xfrm>
              <a:off x="6993657" y="2892214"/>
              <a:ext cx="21986" cy="49325"/>
            </a:xfrm>
            <a:custGeom>
              <a:avLst/>
              <a:gdLst/>
              <a:ahLst/>
              <a:cxnLst/>
              <a:rect l="l" t="t" r="r" b="b"/>
              <a:pathLst>
                <a:path w="686" h="1539" extrusionOk="0">
                  <a:moveTo>
                    <a:pt x="351" y="1"/>
                  </a:moveTo>
                  <a:cubicBezTo>
                    <a:pt x="351" y="1"/>
                    <a:pt x="151" y="1003"/>
                    <a:pt x="1" y="1538"/>
                  </a:cubicBezTo>
                  <a:cubicBezTo>
                    <a:pt x="335" y="1087"/>
                    <a:pt x="686" y="853"/>
                    <a:pt x="552" y="34"/>
                  </a:cubicBezTo>
                  <a:cubicBezTo>
                    <a:pt x="485" y="18"/>
                    <a:pt x="418" y="1"/>
                    <a:pt x="351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01;p68">
              <a:extLst>
                <a:ext uri="{FF2B5EF4-FFF2-40B4-BE49-F238E27FC236}">
                  <a16:creationId xmlns:a16="http://schemas.microsoft.com/office/drawing/2014/main" id="{0FFFE106-5BF5-1015-8F57-1555C9CC0EC6}"/>
                </a:ext>
              </a:extLst>
            </p:cNvPr>
            <p:cNvSpPr/>
            <p:nvPr/>
          </p:nvSpPr>
          <p:spPr>
            <a:xfrm>
              <a:off x="7019906" y="2886317"/>
              <a:ext cx="23012" cy="66985"/>
            </a:xfrm>
            <a:custGeom>
              <a:avLst/>
              <a:gdLst/>
              <a:ahLst/>
              <a:cxnLst/>
              <a:rect l="l" t="t" r="r" b="b"/>
              <a:pathLst>
                <a:path w="718" h="2090" extrusionOk="0">
                  <a:moveTo>
                    <a:pt x="420" y="0"/>
                  </a:moveTo>
                  <a:cubicBezTo>
                    <a:pt x="419" y="0"/>
                    <a:pt x="419" y="1"/>
                    <a:pt x="418" y="1"/>
                  </a:cubicBezTo>
                  <a:cubicBezTo>
                    <a:pt x="351" y="85"/>
                    <a:pt x="334" y="720"/>
                    <a:pt x="334" y="770"/>
                  </a:cubicBezTo>
                  <a:lnTo>
                    <a:pt x="334" y="786"/>
                  </a:lnTo>
                  <a:cubicBezTo>
                    <a:pt x="368" y="937"/>
                    <a:pt x="385" y="1087"/>
                    <a:pt x="385" y="1254"/>
                  </a:cubicBezTo>
                  <a:cubicBezTo>
                    <a:pt x="368" y="1505"/>
                    <a:pt x="0" y="2039"/>
                    <a:pt x="0" y="2039"/>
                  </a:cubicBezTo>
                  <a:lnTo>
                    <a:pt x="284" y="2090"/>
                  </a:lnTo>
                  <a:cubicBezTo>
                    <a:pt x="435" y="1889"/>
                    <a:pt x="552" y="1689"/>
                    <a:pt x="652" y="1471"/>
                  </a:cubicBezTo>
                  <a:cubicBezTo>
                    <a:pt x="718" y="1339"/>
                    <a:pt x="474" y="0"/>
                    <a:pt x="420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02;p68">
              <a:extLst>
                <a:ext uri="{FF2B5EF4-FFF2-40B4-BE49-F238E27FC236}">
                  <a16:creationId xmlns:a16="http://schemas.microsoft.com/office/drawing/2014/main" id="{8BFC2AD8-5BA6-FF85-E478-B7C8DD8E042F}"/>
                </a:ext>
              </a:extLst>
            </p:cNvPr>
            <p:cNvSpPr/>
            <p:nvPr/>
          </p:nvSpPr>
          <p:spPr>
            <a:xfrm>
              <a:off x="7450979" y="2445085"/>
              <a:ext cx="615328" cy="490557"/>
            </a:xfrm>
            <a:custGeom>
              <a:avLst/>
              <a:gdLst/>
              <a:ahLst/>
              <a:cxnLst/>
              <a:rect l="l" t="t" r="r" b="b"/>
              <a:pathLst>
                <a:path w="19199" h="15306" extrusionOk="0">
                  <a:moveTo>
                    <a:pt x="12916" y="0"/>
                  </a:moveTo>
                  <a:lnTo>
                    <a:pt x="12365" y="6283"/>
                  </a:lnTo>
                  <a:cubicBezTo>
                    <a:pt x="12365" y="6283"/>
                    <a:pt x="6517" y="10226"/>
                    <a:pt x="4646" y="11345"/>
                  </a:cubicBezTo>
                  <a:cubicBezTo>
                    <a:pt x="4423" y="11470"/>
                    <a:pt x="4190" y="11538"/>
                    <a:pt x="3945" y="11538"/>
                  </a:cubicBezTo>
                  <a:cubicBezTo>
                    <a:pt x="3895" y="11538"/>
                    <a:pt x="3844" y="11535"/>
                    <a:pt x="3793" y="11529"/>
                  </a:cubicBezTo>
                  <a:cubicBezTo>
                    <a:pt x="3175" y="11503"/>
                    <a:pt x="2669" y="11439"/>
                    <a:pt x="2257" y="11439"/>
                  </a:cubicBezTo>
                  <a:cubicBezTo>
                    <a:pt x="1891" y="11439"/>
                    <a:pt x="1599" y="11490"/>
                    <a:pt x="1371" y="11663"/>
                  </a:cubicBezTo>
                  <a:cubicBezTo>
                    <a:pt x="986" y="11980"/>
                    <a:pt x="652" y="12381"/>
                    <a:pt x="385" y="12799"/>
                  </a:cubicBezTo>
                  <a:cubicBezTo>
                    <a:pt x="1" y="13317"/>
                    <a:pt x="67" y="13952"/>
                    <a:pt x="17" y="14553"/>
                  </a:cubicBezTo>
                  <a:cubicBezTo>
                    <a:pt x="1" y="14804"/>
                    <a:pt x="17" y="15238"/>
                    <a:pt x="352" y="15238"/>
                  </a:cubicBezTo>
                  <a:cubicBezTo>
                    <a:pt x="385" y="15238"/>
                    <a:pt x="402" y="15222"/>
                    <a:pt x="435" y="15222"/>
                  </a:cubicBezTo>
                  <a:cubicBezTo>
                    <a:pt x="636" y="15155"/>
                    <a:pt x="719" y="14837"/>
                    <a:pt x="786" y="14654"/>
                  </a:cubicBezTo>
                  <a:cubicBezTo>
                    <a:pt x="903" y="14888"/>
                    <a:pt x="1103" y="15222"/>
                    <a:pt x="1371" y="15289"/>
                  </a:cubicBezTo>
                  <a:cubicBezTo>
                    <a:pt x="1438" y="15305"/>
                    <a:pt x="1504" y="15305"/>
                    <a:pt x="1555" y="15305"/>
                  </a:cubicBezTo>
                  <a:cubicBezTo>
                    <a:pt x="1671" y="15289"/>
                    <a:pt x="1788" y="15238"/>
                    <a:pt x="1855" y="15172"/>
                  </a:cubicBezTo>
                  <a:cubicBezTo>
                    <a:pt x="1956" y="15205"/>
                    <a:pt x="2056" y="15238"/>
                    <a:pt x="2139" y="15272"/>
                  </a:cubicBezTo>
                  <a:lnTo>
                    <a:pt x="2290" y="15272"/>
                  </a:lnTo>
                  <a:cubicBezTo>
                    <a:pt x="2457" y="15238"/>
                    <a:pt x="2473" y="15038"/>
                    <a:pt x="2473" y="15021"/>
                  </a:cubicBezTo>
                  <a:cubicBezTo>
                    <a:pt x="2624" y="15038"/>
                    <a:pt x="2758" y="15038"/>
                    <a:pt x="2908" y="15038"/>
                  </a:cubicBezTo>
                  <a:cubicBezTo>
                    <a:pt x="3025" y="15038"/>
                    <a:pt x="3159" y="15004"/>
                    <a:pt x="3259" y="14938"/>
                  </a:cubicBezTo>
                  <a:cubicBezTo>
                    <a:pt x="3409" y="14804"/>
                    <a:pt x="3877" y="14002"/>
                    <a:pt x="3827" y="13785"/>
                  </a:cubicBezTo>
                  <a:lnTo>
                    <a:pt x="3827" y="13785"/>
                  </a:lnTo>
                  <a:cubicBezTo>
                    <a:pt x="3827" y="13785"/>
                    <a:pt x="4147" y="13896"/>
                    <a:pt x="4864" y="13896"/>
                  </a:cubicBezTo>
                  <a:cubicBezTo>
                    <a:pt x="6557" y="13896"/>
                    <a:pt x="10464" y="13278"/>
                    <a:pt x="17611" y="9123"/>
                  </a:cubicBezTo>
                  <a:cubicBezTo>
                    <a:pt x="19199" y="8588"/>
                    <a:pt x="18530" y="284"/>
                    <a:pt x="18530" y="284"/>
                  </a:cubicBezTo>
                  <a:lnTo>
                    <a:pt x="12916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03;p68">
              <a:extLst>
                <a:ext uri="{FF2B5EF4-FFF2-40B4-BE49-F238E27FC236}">
                  <a16:creationId xmlns:a16="http://schemas.microsoft.com/office/drawing/2014/main" id="{3828403D-BD18-1B14-169A-F4631D806D58}"/>
                </a:ext>
              </a:extLst>
            </p:cNvPr>
            <p:cNvSpPr/>
            <p:nvPr/>
          </p:nvSpPr>
          <p:spPr>
            <a:xfrm>
              <a:off x="7483670" y="2876702"/>
              <a:ext cx="27307" cy="57145"/>
            </a:xfrm>
            <a:custGeom>
              <a:avLst/>
              <a:gdLst/>
              <a:ahLst/>
              <a:cxnLst/>
              <a:rect l="l" t="t" r="r" b="b"/>
              <a:pathLst>
                <a:path w="852" h="1783" extrusionOk="0">
                  <a:moveTo>
                    <a:pt x="317" y="0"/>
                  </a:moveTo>
                  <a:cubicBezTo>
                    <a:pt x="317" y="1"/>
                    <a:pt x="317" y="1"/>
                    <a:pt x="317" y="1"/>
                  </a:cubicBezTo>
                  <a:lnTo>
                    <a:pt x="317" y="1"/>
                  </a:lnTo>
                  <a:cubicBezTo>
                    <a:pt x="317" y="1"/>
                    <a:pt x="317" y="0"/>
                    <a:pt x="317" y="0"/>
                  </a:cubicBezTo>
                  <a:close/>
                  <a:moveTo>
                    <a:pt x="317" y="1"/>
                  </a:moveTo>
                  <a:lnTo>
                    <a:pt x="317" y="1"/>
                  </a:lnTo>
                  <a:cubicBezTo>
                    <a:pt x="311" y="29"/>
                    <a:pt x="0" y="622"/>
                    <a:pt x="50" y="969"/>
                  </a:cubicBezTo>
                  <a:cubicBezTo>
                    <a:pt x="117" y="1237"/>
                    <a:pt x="234" y="1471"/>
                    <a:pt x="401" y="1671"/>
                  </a:cubicBezTo>
                  <a:cubicBezTo>
                    <a:pt x="456" y="1745"/>
                    <a:pt x="541" y="1783"/>
                    <a:pt x="629" y="1783"/>
                  </a:cubicBezTo>
                  <a:cubicBezTo>
                    <a:pt x="701" y="1783"/>
                    <a:pt x="775" y="1757"/>
                    <a:pt x="835" y="1705"/>
                  </a:cubicBezTo>
                  <a:lnTo>
                    <a:pt x="852" y="1705"/>
                  </a:lnTo>
                  <a:cubicBezTo>
                    <a:pt x="618" y="1521"/>
                    <a:pt x="451" y="1304"/>
                    <a:pt x="351" y="1036"/>
                  </a:cubicBezTo>
                  <a:cubicBezTo>
                    <a:pt x="284" y="702"/>
                    <a:pt x="267" y="352"/>
                    <a:pt x="317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04;p68">
              <a:extLst>
                <a:ext uri="{FF2B5EF4-FFF2-40B4-BE49-F238E27FC236}">
                  <a16:creationId xmlns:a16="http://schemas.microsoft.com/office/drawing/2014/main" id="{8356703A-0AAD-5D7A-0845-2FECAB06F1E7}"/>
                </a:ext>
              </a:extLst>
            </p:cNvPr>
            <p:cNvSpPr/>
            <p:nvPr/>
          </p:nvSpPr>
          <p:spPr>
            <a:xfrm>
              <a:off x="7544148" y="2870805"/>
              <a:ext cx="31088" cy="56248"/>
            </a:xfrm>
            <a:custGeom>
              <a:avLst/>
              <a:gdLst/>
              <a:ahLst/>
              <a:cxnLst/>
              <a:rect l="l" t="t" r="r" b="b"/>
              <a:pathLst>
                <a:path w="970" h="1755" extrusionOk="0">
                  <a:moveTo>
                    <a:pt x="636" y="1"/>
                  </a:moveTo>
                  <a:lnTo>
                    <a:pt x="385" y="335"/>
                  </a:lnTo>
                  <a:cubicBezTo>
                    <a:pt x="151" y="619"/>
                    <a:pt x="18" y="986"/>
                    <a:pt x="1" y="1354"/>
                  </a:cubicBezTo>
                  <a:cubicBezTo>
                    <a:pt x="1" y="1488"/>
                    <a:pt x="1" y="1638"/>
                    <a:pt x="1" y="1755"/>
                  </a:cubicBezTo>
                  <a:cubicBezTo>
                    <a:pt x="118" y="1755"/>
                    <a:pt x="252" y="1721"/>
                    <a:pt x="352" y="1655"/>
                  </a:cubicBezTo>
                  <a:cubicBezTo>
                    <a:pt x="502" y="1521"/>
                    <a:pt x="970" y="719"/>
                    <a:pt x="920" y="502"/>
                  </a:cubicBezTo>
                  <a:cubicBezTo>
                    <a:pt x="853" y="318"/>
                    <a:pt x="753" y="151"/>
                    <a:pt x="636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05;p68">
              <a:extLst>
                <a:ext uri="{FF2B5EF4-FFF2-40B4-BE49-F238E27FC236}">
                  <a16:creationId xmlns:a16="http://schemas.microsoft.com/office/drawing/2014/main" id="{623B1B33-E9B9-4B7F-0403-7466389A0271}"/>
                </a:ext>
              </a:extLst>
            </p:cNvPr>
            <p:cNvSpPr/>
            <p:nvPr/>
          </p:nvSpPr>
          <p:spPr>
            <a:xfrm>
              <a:off x="7462773" y="2868658"/>
              <a:ext cx="14487" cy="64292"/>
            </a:xfrm>
            <a:custGeom>
              <a:avLst/>
              <a:gdLst/>
              <a:ahLst/>
              <a:cxnLst/>
              <a:rect l="l" t="t" r="r" b="b"/>
              <a:pathLst>
                <a:path w="452" h="2006" extrusionOk="0">
                  <a:moveTo>
                    <a:pt x="451" y="1"/>
                  </a:moveTo>
                  <a:cubicBezTo>
                    <a:pt x="451" y="1"/>
                    <a:pt x="50" y="569"/>
                    <a:pt x="34" y="736"/>
                  </a:cubicBezTo>
                  <a:cubicBezTo>
                    <a:pt x="0" y="1037"/>
                    <a:pt x="17" y="1337"/>
                    <a:pt x="50" y="1621"/>
                  </a:cubicBezTo>
                  <a:cubicBezTo>
                    <a:pt x="67" y="1755"/>
                    <a:pt x="67" y="1872"/>
                    <a:pt x="67" y="2006"/>
                  </a:cubicBezTo>
                  <a:cubicBezTo>
                    <a:pt x="268" y="1939"/>
                    <a:pt x="351" y="1621"/>
                    <a:pt x="418" y="1438"/>
                  </a:cubicBezTo>
                  <a:cubicBezTo>
                    <a:pt x="418" y="1438"/>
                    <a:pt x="201" y="803"/>
                    <a:pt x="234" y="585"/>
                  </a:cubicBezTo>
                  <a:cubicBezTo>
                    <a:pt x="284" y="385"/>
                    <a:pt x="368" y="184"/>
                    <a:pt x="451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06;p68">
              <a:extLst>
                <a:ext uri="{FF2B5EF4-FFF2-40B4-BE49-F238E27FC236}">
                  <a16:creationId xmlns:a16="http://schemas.microsoft.com/office/drawing/2014/main" id="{8AD79F4A-137C-0FA7-DA4B-D23FF32488A3}"/>
                </a:ext>
              </a:extLst>
            </p:cNvPr>
            <p:cNvSpPr/>
            <p:nvPr/>
          </p:nvSpPr>
          <p:spPr>
            <a:xfrm>
              <a:off x="7510431" y="2878850"/>
              <a:ext cx="19839" cy="55703"/>
            </a:xfrm>
            <a:custGeom>
              <a:avLst/>
              <a:gdLst/>
              <a:ahLst/>
              <a:cxnLst/>
              <a:rect l="l" t="t" r="r" b="b"/>
              <a:pathLst>
                <a:path w="619" h="1738" extrusionOk="0">
                  <a:moveTo>
                    <a:pt x="535" y="0"/>
                  </a:moveTo>
                  <a:lnTo>
                    <a:pt x="535" y="0"/>
                  </a:lnTo>
                  <a:cubicBezTo>
                    <a:pt x="84" y="468"/>
                    <a:pt x="0" y="1170"/>
                    <a:pt x="284" y="1738"/>
                  </a:cubicBezTo>
                  <a:lnTo>
                    <a:pt x="435" y="1738"/>
                  </a:lnTo>
                  <a:cubicBezTo>
                    <a:pt x="602" y="1704"/>
                    <a:pt x="618" y="1504"/>
                    <a:pt x="618" y="1487"/>
                  </a:cubicBezTo>
                  <a:cubicBezTo>
                    <a:pt x="435" y="1019"/>
                    <a:pt x="418" y="501"/>
                    <a:pt x="535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07;p68">
              <a:extLst>
                <a:ext uri="{FF2B5EF4-FFF2-40B4-BE49-F238E27FC236}">
                  <a16:creationId xmlns:a16="http://schemas.microsoft.com/office/drawing/2014/main" id="{EDA9FFBA-1480-8521-816C-4A61BB4EB0CA}"/>
                </a:ext>
              </a:extLst>
            </p:cNvPr>
            <p:cNvSpPr/>
            <p:nvPr/>
          </p:nvSpPr>
          <p:spPr>
            <a:xfrm>
              <a:off x="7811381" y="2082343"/>
              <a:ext cx="264989" cy="380433"/>
            </a:xfrm>
            <a:custGeom>
              <a:avLst/>
              <a:gdLst/>
              <a:ahLst/>
              <a:cxnLst/>
              <a:rect l="l" t="t" r="r" b="b"/>
              <a:pathLst>
                <a:path w="8268" h="11870" extrusionOk="0">
                  <a:moveTo>
                    <a:pt x="3708" y="1"/>
                  </a:moveTo>
                  <a:cubicBezTo>
                    <a:pt x="3653" y="1"/>
                    <a:pt x="3598" y="3"/>
                    <a:pt x="3543" y="7"/>
                  </a:cubicBezTo>
                  <a:cubicBezTo>
                    <a:pt x="0" y="240"/>
                    <a:pt x="719" y="11435"/>
                    <a:pt x="736" y="11669"/>
                  </a:cubicBezTo>
                  <a:lnTo>
                    <a:pt x="8104" y="11870"/>
                  </a:lnTo>
                  <a:cubicBezTo>
                    <a:pt x="8267" y="3557"/>
                    <a:pt x="6100" y="1"/>
                    <a:pt x="370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08;p68">
              <a:extLst>
                <a:ext uri="{FF2B5EF4-FFF2-40B4-BE49-F238E27FC236}">
                  <a16:creationId xmlns:a16="http://schemas.microsoft.com/office/drawing/2014/main" id="{963FCBD5-3CCD-E6B4-3168-BC4C4027CC99}"/>
                </a:ext>
              </a:extLst>
            </p:cNvPr>
            <p:cNvSpPr/>
            <p:nvPr/>
          </p:nvSpPr>
          <p:spPr>
            <a:xfrm>
              <a:off x="6446371" y="3026632"/>
              <a:ext cx="698882" cy="762598"/>
            </a:xfrm>
            <a:custGeom>
              <a:avLst/>
              <a:gdLst/>
              <a:ahLst/>
              <a:cxnLst/>
              <a:rect l="l" t="t" r="r" b="b"/>
              <a:pathLst>
                <a:path w="21806" h="23794" extrusionOk="0">
                  <a:moveTo>
                    <a:pt x="20218" y="1"/>
                  </a:moveTo>
                  <a:lnTo>
                    <a:pt x="17193" y="17"/>
                  </a:lnTo>
                  <a:lnTo>
                    <a:pt x="3242" y="101"/>
                  </a:lnTo>
                  <a:cubicBezTo>
                    <a:pt x="1437" y="118"/>
                    <a:pt x="0" y="1588"/>
                    <a:pt x="17" y="3376"/>
                  </a:cubicBezTo>
                  <a:lnTo>
                    <a:pt x="218" y="23794"/>
                  </a:lnTo>
                  <a:lnTo>
                    <a:pt x="21805" y="23660"/>
                  </a:lnTo>
                  <a:lnTo>
                    <a:pt x="21772" y="18280"/>
                  </a:lnTo>
                  <a:lnTo>
                    <a:pt x="21588" y="2707"/>
                  </a:lnTo>
                  <a:cubicBezTo>
                    <a:pt x="21571" y="418"/>
                    <a:pt x="20368" y="1"/>
                    <a:pt x="20218" y="1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09;p68">
              <a:extLst>
                <a:ext uri="{FF2B5EF4-FFF2-40B4-BE49-F238E27FC236}">
                  <a16:creationId xmlns:a16="http://schemas.microsoft.com/office/drawing/2014/main" id="{355E4A17-59F8-95DE-D3C6-ECB534D38FDD}"/>
                </a:ext>
              </a:extLst>
            </p:cNvPr>
            <p:cNvSpPr/>
            <p:nvPr/>
          </p:nvSpPr>
          <p:spPr>
            <a:xfrm>
              <a:off x="5816621" y="3853458"/>
              <a:ext cx="1401450" cy="136052"/>
            </a:xfrm>
            <a:custGeom>
              <a:avLst/>
              <a:gdLst/>
              <a:ahLst/>
              <a:cxnLst/>
              <a:rect l="l" t="t" r="r" b="b"/>
              <a:pathLst>
                <a:path w="43727" h="4245" extrusionOk="0">
                  <a:moveTo>
                    <a:pt x="1370" y="1"/>
                  </a:moveTo>
                  <a:cubicBezTo>
                    <a:pt x="551" y="1"/>
                    <a:pt x="0" y="819"/>
                    <a:pt x="301" y="1588"/>
                  </a:cubicBezTo>
                  <a:cubicBezTo>
                    <a:pt x="952" y="3192"/>
                    <a:pt x="2506" y="4245"/>
                    <a:pt x="4244" y="4245"/>
                  </a:cubicBezTo>
                  <a:lnTo>
                    <a:pt x="39482" y="4245"/>
                  </a:lnTo>
                  <a:cubicBezTo>
                    <a:pt x="41220" y="4245"/>
                    <a:pt x="42774" y="3192"/>
                    <a:pt x="43426" y="1588"/>
                  </a:cubicBezTo>
                  <a:cubicBezTo>
                    <a:pt x="43726" y="819"/>
                    <a:pt x="43175" y="1"/>
                    <a:pt x="42356" y="1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10;p68">
              <a:extLst>
                <a:ext uri="{FF2B5EF4-FFF2-40B4-BE49-F238E27FC236}">
                  <a16:creationId xmlns:a16="http://schemas.microsoft.com/office/drawing/2014/main" id="{DE7354DD-4197-EE43-8A4E-716E10602199}"/>
                </a:ext>
              </a:extLst>
            </p:cNvPr>
            <p:cNvSpPr/>
            <p:nvPr/>
          </p:nvSpPr>
          <p:spPr>
            <a:xfrm>
              <a:off x="6531528" y="3367772"/>
              <a:ext cx="732599" cy="1003550"/>
            </a:xfrm>
            <a:custGeom>
              <a:avLst/>
              <a:gdLst/>
              <a:ahLst/>
              <a:cxnLst/>
              <a:rect l="l" t="t" r="r" b="b"/>
              <a:pathLst>
                <a:path w="22858" h="31312" extrusionOk="0">
                  <a:moveTo>
                    <a:pt x="2974" y="0"/>
                  </a:moveTo>
                  <a:cubicBezTo>
                    <a:pt x="2423" y="0"/>
                    <a:pt x="1955" y="401"/>
                    <a:pt x="1855" y="952"/>
                  </a:cubicBezTo>
                  <a:lnTo>
                    <a:pt x="1236" y="4662"/>
                  </a:lnTo>
                  <a:cubicBezTo>
                    <a:pt x="401" y="9507"/>
                    <a:pt x="0" y="14436"/>
                    <a:pt x="0" y="19365"/>
                  </a:cubicBezTo>
                  <a:lnTo>
                    <a:pt x="0" y="20936"/>
                  </a:lnTo>
                  <a:cubicBezTo>
                    <a:pt x="0" y="26667"/>
                    <a:pt x="4645" y="31312"/>
                    <a:pt x="10359" y="31312"/>
                  </a:cubicBezTo>
                  <a:lnTo>
                    <a:pt x="12481" y="31312"/>
                  </a:lnTo>
                  <a:cubicBezTo>
                    <a:pt x="18212" y="31312"/>
                    <a:pt x="22857" y="26667"/>
                    <a:pt x="22857" y="20936"/>
                  </a:cubicBezTo>
                  <a:lnTo>
                    <a:pt x="22857" y="2556"/>
                  </a:lnTo>
                  <a:cubicBezTo>
                    <a:pt x="22857" y="1136"/>
                    <a:pt x="21704" y="0"/>
                    <a:pt x="20284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11;p68">
              <a:extLst>
                <a:ext uri="{FF2B5EF4-FFF2-40B4-BE49-F238E27FC236}">
                  <a16:creationId xmlns:a16="http://schemas.microsoft.com/office/drawing/2014/main" id="{71368E75-89DA-198E-D9F7-1810604DB6E0}"/>
                </a:ext>
              </a:extLst>
            </p:cNvPr>
            <p:cNvSpPr/>
            <p:nvPr/>
          </p:nvSpPr>
          <p:spPr>
            <a:xfrm>
              <a:off x="6868342" y="3519850"/>
              <a:ext cx="48235" cy="988037"/>
            </a:xfrm>
            <a:custGeom>
              <a:avLst/>
              <a:gdLst/>
              <a:ahLst/>
              <a:cxnLst/>
              <a:rect l="l" t="t" r="r" b="b"/>
              <a:pathLst>
                <a:path w="1505" h="30828" extrusionOk="0">
                  <a:moveTo>
                    <a:pt x="686" y="0"/>
                  </a:moveTo>
                  <a:cubicBezTo>
                    <a:pt x="301" y="0"/>
                    <a:pt x="1" y="318"/>
                    <a:pt x="1" y="702"/>
                  </a:cubicBezTo>
                  <a:lnTo>
                    <a:pt x="101" y="30142"/>
                  </a:lnTo>
                  <a:cubicBezTo>
                    <a:pt x="101" y="30527"/>
                    <a:pt x="418" y="30827"/>
                    <a:pt x="803" y="30827"/>
                  </a:cubicBezTo>
                  <a:cubicBezTo>
                    <a:pt x="1187" y="30827"/>
                    <a:pt x="1504" y="30510"/>
                    <a:pt x="1504" y="30126"/>
                  </a:cubicBezTo>
                  <a:lnTo>
                    <a:pt x="1388" y="702"/>
                  </a:lnTo>
                  <a:cubicBezTo>
                    <a:pt x="1388" y="318"/>
                    <a:pt x="1070" y="0"/>
                    <a:pt x="686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12;p68">
              <a:extLst>
                <a:ext uri="{FF2B5EF4-FFF2-40B4-BE49-F238E27FC236}">
                  <a16:creationId xmlns:a16="http://schemas.microsoft.com/office/drawing/2014/main" id="{5EFA141D-075A-34AE-6DD7-9F8ABBA681B5}"/>
                </a:ext>
              </a:extLst>
            </p:cNvPr>
            <p:cNvSpPr/>
            <p:nvPr/>
          </p:nvSpPr>
          <p:spPr>
            <a:xfrm>
              <a:off x="6530438" y="3656511"/>
              <a:ext cx="726189" cy="714811"/>
            </a:xfrm>
            <a:custGeom>
              <a:avLst/>
              <a:gdLst/>
              <a:ahLst/>
              <a:cxnLst/>
              <a:rect l="l" t="t" r="r" b="b"/>
              <a:pathLst>
                <a:path w="22658" h="22303" extrusionOk="0">
                  <a:moveTo>
                    <a:pt x="21644" y="0"/>
                  </a:moveTo>
                  <a:cubicBezTo>
                    <a:pt x="21480" y="0"/>
                    <a:pt x="21308" y="63"/>
                    <a:pt x="21154" y="214"/>
                  </a:cubicBezTo>
                  <a:lnTo>
                    <a:pt x="435" y="21100"/>
                  </a:lnTo>
                  <a:cubicBezTo>
                    <a:pt x="1" y="21551"/>
                    <a:pt x="301" y="22303"/>
                    <a:pt x="920" y="22303"/>
                  </a:cubicBezTo>
                  <a:cubicBezTo>
                    <a:pt x="1120" y="22303"/>
                    <a:pt x="1287" y="22219"/>
                    <a:pt x="1421" y="22086"/>
                  </a:cubicBezTo>
                  <a:lnTo>
                    <a:pt x="22156" y="1200"/>
                  </a:lnTo>
                  <a:cubicBezTo>
                    <a:pt x="22657" y="699"/>
                    <a:pt x="22190" y="0"/>
                    <a:pt x="2164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13;p68">
              <a:extLst>
                <a:ext uri="{FF2B5EF4-FFF2-40B4-BE49-F238E27FC236}">
                  <a16:creationId xmlns:a16="http://schemas.microsoft.com/office/drawing/2014/main" id="{D898785A-2465-05FA-7F90-5BC0A543084E}"/>
                </a:ext>
              </a:extLst>
            </p:cNvPr>
            <p:cNvSpPr/>
            <p:nvPr/>
          </p:nvSpPr>
          <p:spPr>
            <a:xfrm>
              <a:off x="6390668" y="3990023"/>
              <a:ext cx="1003037" cy="48235"/>
            </a:xfrm>
            <a:custGeom>
              <a:avLst/>
              <a:gdLst/>
              <a:ahLst/>
              <a:cxnLst/>
              <a:rect l="l" t="t" r="r" b="b"/>
              <a:pathLst>
                <a:path w="31296" h="1505" extrusionOk="0">
                  <a:moveTo>
                    <a:pt x="30360" y="0"/>
                  </a:moveTo>
                  <a:lnTo>
                    <a:pt x="936" y="101"/>
                  </a:lnTo>
                  <a:cubicBezTo>
                    <a:pt x="1" y="101"/>
                    <a:pt x="1" y="1504"/>
                    <a:pt x="936" y="1504"/>
                  </a:cubicBezTo>
                  <a:lnTo>
                    <a:pt x="30377" y="1387"/>
                  </a:lnTo>
                  <a:cubicBezTo>
                    <a:pt x="31296" y="1387"/>
                    <a:pt x="31296" y="0"/>
                    <a:pt x="3036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14;p68">
              <a:extLst>
                <a:ext uri="{FF2B5EF4-FFF2-40B4-BE49-F238E27FC236}">
                  <a16:creationId xmlns:a16="http://schemas.microsoft.com/office/drawing/2014/main" id="{E202F0EC-C7BE-74A3-B090-30BCB7B5DA0F}"/>
                </a:ext>
              </a:extLst>
            </p:cNvPr>
            <p:cNvSpPr/>
            <p:nvPr/>
          </p:nvSpPr>
          <p:spPr>
            <a:xfrm>
              <a:off x="6524125" y="3658306"/>
              <a:ext cx="733048" cy="710356"/>
            </a:xfrm>
            <a:custGeom>
              <a:avLst/>
              <a:gdLst/>
              <a:ahLst/>
              <a:cxnLst/>
              <a:rect l="l" t="t" r="r" b="b"/>
              <a:pathLst>
                <a:path w="22872" h="22164" extrusionOk="0">
                  <a:moveTo>
                    <a:pt x="1031" y="0"/>
                  </a:moveTo>
                  <a:cubicBezTo>
                    <a:pt x="483" y="0"/>
                    <a:pt x="1" y="731"/>
                    <a:pt x="548" y="1227"/>
                  </a:cubicBezTo>
                  <a:lnTo>
                    <a:pt x="21434" y="21963"/>
                  </a:lnTo>
                  <a:cubicBezTo>
                    <a:pt x="21568" y="22096"/>
                    <a:pt x="21752" y="22163"/>
                    <a:pt x="21935" y="22163"/>
                  </a:cubicBezTo>
                  <a:cubicBezTo>
                    <a:pt x="22554" y="22163"/>
                    <a:pt x="22871" y="21411"/>
                    <a:pt x="22420" y="20977"/>
                  </a:cubicBezTo>
                  <a:lnTo>
                    <a:pt x="1534" y="242"/>
                  </a:lnTo>
                  <a:cubicBezTo>
                    <a:pt x="1380" y="71"/>
                    <a:pt x="1202" y="0"/>
                    <a:pt x="103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15;p68">
              <a:extLst>
                <a:ext uri="{FF2B5EF4-FFF2-40B4-BE49-F238E27FC236}">
                  <a16:creationId xmlns:a16="http://schemas.microsoft.com/office/drawing/2014/main" id="{E5E7CE95-FCB7-7532-16BD-6054B24C589D}"/>
                </a:ext>
              </a:extLst>
            </p:cNvPr>
            <p:cNvSpPr/>
            <p:nvPr/>
          </p:nvSpPr>
          <p:spPr>
            <a:xfrm>
              <a:off x="6383714" y="3542317"/>
              <a:ext cx="980025" cy="943264"/>
            </a:xfrm>
            <a:custGeom>
              <a:avLst/>
              <a:gdLst/>
              <a:ahLst/>
              <a:cxnLst/>
              <a:rect l="l" t="t" r="r" b="b"/>
              <a:pathLst>
                <a:path w="30578" h="29431" extrusionOk="0">
                  <a:moveTo>
                    <a:pt x="15872" y="4542"/>
                  </a:moveTo>
                  <a:cubicBezTo>
                    <a:pt x="17183" y="4542"/>
                    <a:pt x="18506" y="4795"/>
                    <a:pt x="19767" y="5314"/>
                  </a:cubicBezTo>
                  <a:cubicBezTo>
                    <a:pt x="23560" y="6902"/>
                    <a:pt x="26032" y="10594"/>
                    <a:pt x="26032" y="14721"/>
                  </a:cubicBezTo>
                  <a:cubicBezTo>
                    <a:pt x="26032" y="20335"/>
                    <a:pt x="21488" y="24880"/>
                    <a:pt x="15874" y="24880"/>
                  </a:cubicBezTo>
                  <a:cubicBezTo>
                    <a:pt x="11747" y="24880"/>
                    <a:pt x="8054" y="22407"/>
                    <a:pt x="6467" y="18614"/>
                  </a:cubicBezTo>
                  <a:cubicBezTo>
                    <a:pt x="4896" y="14805"/>
                    <a:pt x="5765" y="10427"/>
                    <a:pt x="8672" y="7520"/>
                  </a:cubicBezTo>
                  <a:cubicBezTo>
                    <a:pt x="10617" y="5575"/>
                    <a:pt x="13221" y="4542"/>
                    <a:pt x="15872" y="4542"/>
                  </a:cubicBezTo>
                  <a:close/>
                  <a:moveTo>
                    <a:pt x="15874" y="1"/>
                  </a:moveTo>
                  <a:cubicBezTo>
                    <a:pt x="9909" y="1"/>
                    <a:pt x="4545" y="3593"/>
                    <a:pt x="2273" y="9090"/>
                  </a:cubicBezTo>
                  <a:cubicBezTo>
                    <a:pt x="0" y="14588"/>
                    <a:pt x="1254" y="20920"/>
                    <a:pt x="5464" y="25114"/>
                  </a:cubicBezTo>
                  <a:cubicBezTo>
                    <a:pt x="8281" y="27930"/>
                    <a:pt x="12046" y="29431"/>
                    <a:pt x="15876" y="29431"/>
                  </a:cubicBezTo>
                  <a:cubicBezTo>
                    <a:pt x="17772" y="29431"/>
                    <a:pt x="19684" y="29063"/>
                    <a:pt x="21504" y="28305"/>
                  </a:cubicBezTo>
                  <a:cubicBezTo>
                    <a:pt x="27001" y="26033"/>
                    <a:pt x="30577" y="20669"/>
                    <a:pt x="30577" y="14721"/>
                  </a:cubicBezTo>
                  <a:cubicBezTo>
                    <a:pt x="30577" y="6584"/>
                    <a:pt x="23994" y="1"/>
                    <a:pt x="1587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16;p68">
              <a:extLst>
                <a:ext uri="{FF2B5EF4-FFF2-40B4-BE49-F238E27FC236}">
                  <a16:creationId xmlns:a16="http://schemas.microsoft.com/office/drawing/2014/main" id="{30664038-0C80-82DB-3BAB-08D81131040C}"/>
                </a:ext>
              </a:extLst>
            </p:cNvPr>
            <p:cNvSpPr/>
            <p:nvPr/>
          </p:nvSpPr>
          <p:spPr>
            <a:xfrm>
              <a:off x="6739821" y="3899514"/>
              <a:ext cx="266720" cy="229061"/>
            </a:xfrm>
            <a:custGeom>
              <a:avLst/>
              <a:gdLst/>
              <a:ahLst/>
              <a:cxnLst/>
              <a:rect l="l" t="t" r="r" b="b"/>
              <a:pathLst>
                <a:path w="8322" h="7147" extrusionOk="0">
                  <a:moveTo>
                    <a:pt x="4763" y="1"/>
                  </a:moveTo>
                  <a:cubicBezTo>
                    <a:pt x="1588" y="1"/>
                    <a:pt x="1" y="3844"/>
                    <a:pt x="2240" y="6099"/>
                  </a:cubicBezTo>
                  <a:cubicBezTo>
                    <a:pt x="2963" y="6823"/>
                    <a:pt x="3854" y="7147"/>
                    <a:pt x="4729" y="7147"/>
                  </a:cubicBezTo>
                  <a:cubicBezTo>
                    <a:pt x="6561" y="7147"/>
                    <a:pt x="8322" y="5725"/>
                    <a:pt x="8322" y="3576"/>
                  </a:cubicBezTo>
                  <a:cubicBezTo>
                    <a:pt x="8322" y="1605"/>
                    <a:pt x="6717" y="1"/>
                    <a:pt x="476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17;p68">
              <a:extLst>
                <a:ext uri="{FF2B5EF4-FFF2-40B4-BE49-F238E27FC236}">
                  <a16:creationId xmlns:a16="http://schemas.microsoft.com/office/drawing/2014/main" id="{58B87268-AB35-421D-A034-DF803DAC2AE3}"/>
                </a:ext>
              </a:extLst>
            </p:cNvPr>
            <p:cNvSpPr/>
            <p:nvPr/>
          </p:nvSpPr>
          <p:spPr>
            <a:xfrm>
              <a:off x="6820683" y="3960569"/>
              <a:ext cx="124803" cy="106951"/>
            </a:xfrm>
            <a:custGeom>
              <a:avLst/>
              <a:gdLst/>
              <a:ahLst/>
              <a:cxnLst/>
              <a:rect l="l" t="t" r="r" b="b"/>
              <a:pathLst>
                <a:path w="3894" h="3337" extrusionOk="0">
                  <a:moveTo>
                    <a:pt x="2240" y="0"/>
                  </a:moveTo>
                  <a:cubicBezTo>
                    <a:pt x="753" y="0"/>
                    <a:pt x="1" y="1788"/>
                    <a:pt x="1053" y="2841"/>
                  </a:cubicBezTo>
                  <a:cubicBezTo>
                    <a:pt x="1395" y="3183"/>
                    <a:pt x="1815" y="3336"/>
                    <a:pt x="2226" y="3336"/>
                  </a:cubicBezTo>
                  <a:cubicBezTo>
                    <a:pt x="3079" y="3336"/>
                    <a:pt x="3894" y="2675"/>
                    <a:pt x="3894" y="1671"/>
                  </a:cubicBezTo>
                  <a:cubicBezTo>
                    <a:pt x="3894" y="752"/>
                    <a:pt x="3159" y="0"/>
                    <a:pt x="2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18;p68">
              <a:extLst>
                <a:ext uri="{FF2B5EF4-FFF2-40B4-BE49-F238E27FC236}">
                  <a16:creationId xmlns:a16="http://schemas.microsoft.com/office/drawing/2014/main" id="{2CBF735B-722E-E5CF-B568-A5FCC781A1E0}"/>
                </a:ext>
              </a:extLst>
            </p:cNvPr>
            <p:cNvSpPr/>
            <p:nvPr/>
          </p:nvSpPr>
          <p:spPr>
            <a:xfrm>
              <a:off x="6383714" y="3542317"/>
              <a:ext cx="980025" cy="943264"/>
            </a:xfrm>
            <a:custGeom>
              <a:avLst/>
              <a:gdLst/>
              <a:ahLst/>
              <a:cxnLst/>
              <a:rect l="l" t="t" r="r" b="b"/>
              <a:pathLst>
                <a:path w="30578" h="29431" extrusionOk="0">
                  <a:moveTo>
                    <a:pt x="15872" y="4542"/>
                  </a:moveTo>
                  <a:cubicBezTo>
                    <a:pt x="17183" y="4542"/>
                    <a:pt x="18506" y="4795"/>
                    <a:pt x="19767" y="5314"/>
                  </a:cubicBezTo>
                  <a:cubicBezTo>
                    <a:pt x="23560" y="6902"/>
                    <a:pt x="26032" y="10594"/>
                    <a:pt x="26032" y="14721"/>
                  </a:cubicBezTo>
                  <a:cubicBezTo>
                    <a:pt x="26032" y="20335"/>
                    <a:pt x="21488" y="24880"/>
                    <a:pt x="15874" y="24880"/>
                  </a:cubicBezTo>
                  <a:cubicBezTo>
                    <a:pt x="11747" y="24880"/>
                    <a:pt x="8054" y="22407"/>
                    <a:pt x="6467" y="18614"/>
                  </a:cubicBezTo>
                  <a:cubicBezTo>
                    <a:pt x="4896" y="14805"/>
                    <a:pt x="5765" y="10427"/>
                    <a:pt x="8672" y="7520"/>
                  </a:cubicBezTo>
                  <a:cubicBezTo>
                    <a:pt x="10617" y="5575"/>
                    <a:pt x="13221" y="4542"/>
                    <a:pt x="15872" y="4542"/>
                  </a:cubicBezTo>
                  <a:close/>
                  <a:moveTo>
                    <a:pt x="15874" y="1"/>
                  </a:moveTo>
                  <a:cubicBezTo>
                    <a:pt x="9909" y="1"/>
                    <a:pt x="4545" y="3593"/>
                    <a:pt x="2273" y="9090"/>
                  </a:cubicBezTo>
                  <a:cubicBezTo>
                    <a:pt x="0" y="14588"/>
                    <a:pt x="1254" y="20920"/>
                    <a:pt x="5464" y="25114"/>
                  </a:cubicBezTo>
                  <a:cubicBezTo>
                    <a:pt x="8281" y="27930"/>
                    <a:pt x="12046" y="29431"/>
                    <a:pt x="15876" y="29431"/>
                  </a:cubicBezTo>
                  <a:cubicBezTo>
                    <a:pt x="17772" y="29431"/>
                    <a:pt x="19684" y="29063"/>
                    <a:pt x="21504" y="28305"/>
                  </a:cubicBezTo>
                  <a:cubicBezTo>
                    <a:pt x="27001" y="26033"/>
                    <a:pt x="30577" y="20669"/>
                    <a:pt x="30577" y="14721"/>
                  </a:cubicBezTo>
                  <a:cubicBezTo>
                    <a:pt x="30577" y="6584"/>
                    <a:pt x="23994" y="1"/>
                    <a:pt x="15874" y="1"/>
                  </a:cubicBezTo>
                  <a:close/>
                </a:path>
              </a:pathLst>
            </a:custGeom>
            <a:solidFill>
              <a:srgbClr val="0000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19;p68">
              <a:extLst>
                <a:ext uri="{FF2B5EF4-FFF2-40B4-BE49-F238E27FC236}">
                  <a16:creationId xmlns:a16="http://schemas.microsoft.com/office/drawing/2014/main" id="{A4FB5247-36F7-F563-1B68-195671C33642}"/>
                </a:ext>
              </a:extLst>
            </p:cNvPr>
            <p:cNvSpPr/>
            <p:nvPr/>
          </p:nvSpPr>
          <p:spPr>
            <a:xfrm>
              <a:off x="6361214" y="3507478"/>
              <a:ext cx="1094604" cy="1016466"/>
            </a:xfrm>
            <a:custGeom>
              <a:avLst/>
              <a:gdLst/>
              <a:ahLst/>
              <a:cxnLst/>
              <a:rect l="l" t="t" r="r" b="b"/>
              <a:pathLst>
                <a:path w="34153" h="31715" extrusionOk="0">
                  <a:moveTo>
                    <a:pt x="16576" y="2274"/>
                  </a:moveTo>
                  <a:cubicBezTo>
                    <a:pt x="18380" y="2274"/>
                    <a:pt x="20168" y="2642"/>
                    <a:pt x="21839" y="3344"/>
                  </a:cubicBezTo>
                  <a:cubicBezTo>
                    <a:pt x="28205" y="6034"/>
                    <a:pt x="31496" y="13118"/>
                    <a:pt x="29458" y="19718"/>
                  </a:cubicBezTo>
                  <a:cubicBezTo>
                    <a:pt x="27687" y="25466"/>
                    <a:pt x="22386" y="29221"/>
                    <a:pt x="16588" y="29221"/>
                  </a:cubicBezTo>
                  <a:cubicBezTo>
                    <a:pt x="15712" y="29221"/>
                    <a:pt x="14824" y="29136"/>
                    <a:pt x="13936" y="28958"/>
                  </a:cubicBezTo>
                  <a:cubicBezTo>
                    <a:pt x="7152" y="27588"/>
                    <a:pt x="2507" y="21305"/>
                    <a:pt x="3192" y="14421"/>
                  </a:cubicBezTo>
                  <a:cubicBezTo>
                    <a:pt x="3860" y="7537"/>
                    <a:pt x="9658" y="2291"/>
                    <a:pt x="16576" y="2274"/>
                  </a:cubicBezTo>
                  <a:close/>
                  <a:moveTo>
                    <a:pt x="16616" y="0"/>
                  </a:moveTo>
                  <a:cubicBezTo>
                    <a:pt x="15571" y="0"/>
                    <a:pt x="14512" y="104"/>
                    <a:pt x="13451" y="319"/>
                  </a:cubicBezTo>
                  <a:cubicBezTo>
                    <a:pt x="5464" y="1923"/>
                    <a:pt x="1" y="9325"/>
                    <a:pt x="803" y="17412"/>
                  </a:cubicBezTo>
                  <a:cubicBezTo>
                    <a:pt x="1605" y="25516"/>
                    <a:pt x="8422" y="31698"/>
                    <a:pt x="16576" y="31715"/>
                  </a:cubicBezTo>
                  <a:cubicBezTo>
                    <a:pt x="18698" y="31715"/>
                    <a:pt x="20803" y="31297"/>
                    <a:pt x="22758" y="30462"/>
                  </a:cubicBezTo>
                  <a:cubicBezTo>
                    <a:pt x="30260" y="27287"/>
                    <a:pt x="34153" y="18949"/>
                    <a:pt x="31747" y="11180"/>
                  </a:cubicBezTo>
                  <a:cubicBezTo>
                    <a:pt x="29660" y="4428"/>
                    <a:pt x="23440" y="0"/>
                    <a:pt x="16616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3F52B678-EBFB-4CBE-B90E-16D3A2F43A3D}"/>
              </a:ext>
            </a:extLst>
          </p:cNvPr>
          <p:cNvSpPr txBox="1">
            <a:spLocks/>
          </p:cNvSpPr>
          <p:nvPr/>
        </p:nvSpPr>
        <p:spPr>
          <a:xfrm>
            <a:off x="780896" y="549474"/>
            <a:ext cx="2736539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Algorithm used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177498C-D93F-F96B-9823-19432E93D02A}"/>
              </a:ext>
            </a:extLst>
          </p:cNvPr>
          <p:cNvSpPr txBox="1">
            <a:spLocks/>
          </p:cNvSpPr>
          <p:nvPr/>
        </p:nvSpPr>
        <p:spPr>
          <a:xfrm>
            <a:off x="2275100" y="1162113"/>
            <a:ext cx="4607907" cy="194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Montserrat Medium" panose="00000600000000000000" pitchFamily="2" charset="0"/>
              </a:rPr>
              <a:t>Based on the results obtained in the previous section, the team decided to use the Random Forest algorithm for this software. </a:t>
            </a:r>
          </a:p>
          <a:p>
            <a:pPr marL="330200" indent="-171450">
              <a:buFont typeface="Wingdings" panose="05000000000000000000" pitchFamily="2" charset="2"/>
              <a:buChar char="v"/>
            </a:pPr>
            <a:endParaRPr lang="en-US" dirty="0">
              <a:latin typeface="Montserrat Medium" panose="00000600000000000000" pitchFamily="2" charset="0"/>
            </a:endParaRPr>
          </a:p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Montserrat Medium" panose="00000600000000000000" pitchFamily="2" charset="0"/>
              </a:rPr>
              <a:t>According to the comparison results, although this algorithm has a bad speed, it gives the highest accuracy.</a:t>
            </a:r>
          </a:p>
          <a:p>
            <a:pPr marL="330200" indent="-171450">
              <a:buFont typeface="Wingdings" panose="05000000000000000000" pitchFamily="2" charset="2"/>
              <a:buChar char="v"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823A8B-103E-DFCE-E61C-F955C0A8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425" y="2504694"/>
            <a:ext cx="4823675" cy="23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3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>
            <a:spLocks noGrp="1"/>
          </p:cNvSpPr>
          <p:nvPr>
            <p:ph type="subTitle" idx="1"/>
          </p:nvPr>
        </p:nvSpPr>
        <p:spPr>
          <a:xfrm>
            <a:off x="205740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TOPIC OVERVIEW</a:t>
            </a:r>
          </a:p>
        </p:txBody>
      </p:sp>
      <p:sp>
        <p:nvSpPr>
          <p:cNvPr id="426" name="Google Shape;426;p35"/>
          <p:cNvSpPr txBox="1">
            <a:spLocks noGrp="1"/>
          </p:cNvSpPr>
          <p:nvPr>
            <p:ph type="subTitle" idx="3"/>
          </p:nvPr>
        </p:nvSpPr>
        <p:spPr>
          <a:xfrm>
            <a:off x="5962650" y="1684071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</a:t>
            </a:r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7"/>
          </p:nvPr>
        </p:nvSpPr>
        <p:spPr>
          <a:xfrm>
            <a:off x="5962650" y="362339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5"/>
          </p:nvPr>
        </p:nvSpPr>
        <p:spPr>
          <a:xfrm>
            <a:off x="2066044" y="3886492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BUILD AN APPLICATION AND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32" name="Google Shape;432;p35"/>
          <p:cNvSpPr txBox="1">
            <a:spLocks noGrp="1"/>
          </p:cNvSpPr>
          <p:nvPr>
            <p:ph type="title" idx="9"/>
          </p:nvPr>
        </p:nvSpPr>
        <p:spPr>
          <a:xfrm>
            <a:off x="205740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3" name="Google Shape;433;p35"/>
          <p:cNvSpPr txBox="1">
            <a:spLocks noGrp="1"/>
          </p:cNvSpPr>
          <p:nvPr>
            <p:ph type="title" idx="13"/>
          </p:nvPr>
        </p:nvSpPr>
        <p:spPr>
          <a:xfrm>
            <a:off x="596265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4" name="Google Shape;434;p35"/>
          <p:cNvSpPr txBox="1">
            <a:spLocks noGrp="1"/>
          </p:cNvSpPr>
          <p:nvPr>
            <p:ph type="title" idx="14"/>
          </p:nvPr>
        </p:nvSpPr>
        <p:spPr>
          <a:xfrm>
            <a:off x="205740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35" name="Google Shape;435;p35"/>
          <p:cNvSpPr txBox="1">
            <a:spLocks noGrp="1"/>
          </p:cNvSpPr>
          <p:nvPr>
            <p:ph type="title" idx="15"/>
          </p:nvPr>
        </p:nvSpPr>
        <p:spPr>
          <a:xfrm>
            <a:off x="596265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6" name="Google Shape;436;p35"/>
          <p:cNvGrpSpPr/>
          <p:nvPr/>
        </p:nvGrpSpPr>
        <p:grpSpPr>
          <a:xfrm>
            <a:off x="4648200" y="1333322"/>
            <a:ext cx="1261398" cy="876656"/>
            <a:chOff x="4648200" y="1333322"/>
            <a:chExt cx="1261398" cy="876656"/>
          </a:xfrm>
        </p:grpSpPr>
        <p:sp>
          <p:nvSpPr>
            <p:cNvPr id="437" name="Google Shape;437;p35" descr="Slidesgo" title="Background"/>
            <p:cNvSpPr/>
            <p:nvPr/>
          </p:nvSpPr>
          <p:spPr>
            <a:xfrm flipH="1">
              <a:off x="4648200" y="1333322"/>
              <a:ext cx="1261398" cy="876656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35"/>
            <p:cNvGrpSpPr/>
            <p:nvPr/>
          </p:nvGrpSpPr>
          <p:grpSpPr>
            <a:xfrm>
              <a:off x="5105516" y="1355612"/>
              <a:ext cx="529532" cy="832076"/>
              <a:chOff x="5050925" y="1555925"/>
              <a:chExt cx="511675" cy="806275"/>
            </a:xfrm>
          </p:grpSpPr>
          <p:sp>
            <p:nvSpPr>
              <p:cNvPr id="439" name="Google Shape;439;p35"/>
              <p:cNvSpPr/>
              <p:nvPr/>
            </p:nvSpPr>
            <p:spPr>
              <a:xfrm>
                <a:off x="5102150" y="1695425"/>
                <a:ext cx="80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5222" extrusionOk="0">
                    <a:moveTo>
                      <a:pt x="2414" y="1"/>
                    </a:moveTo>
                    <a:cubicBezTo>
                      <a:pt x="2320" y="1"/>
                      <a:pt x="2218" y="21"/>
                      <a:pt x="2109" y="67"/>
                    </a:cubicBezTo>
                    <a:cubicBezTo>
                      <a:pt x="497" y="811"/>
                      <a:pt x="0" y="2607"/>
                      <a:pt x="0" y="4284"/>
                    </a:cubicBezTo>
                    <a:cubicBezTo>
                      <a:pt x="0" y="4841"/>
                      <a:pt x="537" y="5221"/>
                      <a:pt x="1019" y="5221"/>
                    </a:cubicBezTo>
                    <a:cubicBezTo>
                      <a:pt x="1341" y="5221"/>
                      <a:pt x="1638" y="5053"/>
                      <a:pt x="1737" y="4656"/>
                    </a:cubicBezTo>
                    <a:cubicBezTo>
                      <a:pt x="1985" y="3475"/>
                      <a:pt x="1985" y="2051"/>
                      <a:pt x="2853" y="1119"/>
                    </a:cubicBezTo>
                    <a:cubicBezTo>
                      <a:pt x="3222" y="695"/>
                      <a:pt x="2961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5117650" y="1880050"/>
                <a:ext cx="558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613" extrusionOk="0">
                    <a:moveTo>
                      <a:pt x="1176" y="0"/>
                    </a:moveTo>
                    <a:cubicBezTo>
                      <a:pt x="125" y="0"/>
                      <a:pt x="1" y="1613"/>
                      <a:pt x="1052" y="1613"/>
                    </a:cubicBezTo>
                    <a:cubicBezTo>
                      <a:pt x="2109" y="1613"/>
                      <a:pt x="2233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5050925" y="1555925"/>
                <a:ext cx="511675" cy="607825"/>
              </a:xfrm>
              <a:custGeom>
                <a:avLst/>
                <a:gdLst/>
                <a:ahLst/>
                <a:cxnLst/>
                <a:rect l="l" t="t" r="r" b="b"/>
                <a:pathLst>
                  <a:path w="20467" h="24313" extrusionOk="0">
                    <a:moveTo>
                      <a:pt x="4463" y="5581"/>
                    </a:moveTo>
                    <a:cubicBezTo>
                      <a:pt x="5010" y="5581"/>
                      <a:pt x="5271" y="6275"/>
                      <a:pt x="4902" y="6699"/>
                    </a:cubicBezTo>
                    <a:cubicBezTo>
                      <a:pt x="4034" y="7631"/>
                      <a:pt x="4034" y="9055"/>
                      <a:pt x="3786" y="10236"/>
                    </a:cubicBezTo>
                    <a:cubicBezTo>
                      <a:pt x="3687" y="10633"/>
                      <a:pt x="3390" y="10801"/>
                      <a:pt x="3068" y="10801"/>
                    </a:cubicBezTo>
                    <a:cubicBezTo>
                      <a:pt x="2586" y="10801"/>
                      <a:pt x="2049" y="10421"/>
                      <a:pt x="2049" y="9864"/>
                    </a:cubicBezTo>
                    <a:cubicBezTo>
                      <a:pt x="2049" y="8187"/>
                      <a:pt x="2546" y="6391"/>
                      <a:pt x="4158" y="5647"/>
                    </a:cubicBezTo>
                    <a:cubicBezTo>
                      <a:pt x="4267" y="5601"/>
                      <a:pt x="4369" y="5581"/>
                      <a:pt x="4463" y="5581"/>
                    </a:cubicBezTo>
                    <a:close/>
                    <a:moveTo>
                      <a:pt x="3845" y="12965"/>
                    </a:moveTo>
                    <a:cubicBezTo>
                      <a:pt x="4902" y="12965"/>
                      <a:pt x="4778" y="14578"/>
                      <a:pt x="3721" y="14578"/>
                    </a:cubicBezTo>
                    <a:cubicBezTo>
                      <a:pt x="2670" y="14578"/>
                      <a:pt x="2794" y="12965"/>
                      <a:pt x="3845" y="12965"/>
                    </a:cubicBezTo>
                    <a:close/>
                    <a:moveTo>
                      <a:pt x="10236" y="1"/>
                    </a:moveTo>
                    <a:cubicBezTo>
                      <a:pt x="4530" y="1"/>
                      <a:pt x="0" y="4590"/>
                      <a:pt x="0" y="10236"/>
                    </a:cubicBezTo>
                    <a:cubicBezTo>
                      <a:pt x="0" y="17490"/>
                      <a:pt x="6078" y="19539"/>
                      <a:pt x="6078" y="22452"/>
                    </a:cubicBezTo>
                    <a:cubicBezTo>
                      <a:pt x="6078" y="23136"/>
                      <a:pt x="6202" y="23692"/>
                      <a:pt x="6326" y="24129"/>
                    </a:cubicBezTo>
                    <a:cubicBezTo>
                      <a:pt x="6574" y="24005"/>
                      <a:pt x="6822" y="23940"/>
                      <a:pt x="7070" y="23940"/>
                    </a:cubicBezTo>
                    <a:lnTo>
                      <a:pt x="9368" y="23940"/>
                    </a:lnTo>
                    <a:lnTo>
                      <a:pt x="9368" y="15570"/>
                    </a:lnTo>
                    <a:cubicBezTo>
                      <a:pt x="9368" y="15570"/>
                      <a:pt x="8063" y="14885"/>
                      <a:pt x="7815" y="13461"/>
                    </a:cubicBezTo>
                    <a:cubicBezTo>
                      <a:pt x="7567" y="12097"/>
                      <a:pt x="6391" y="9800"/>
                      <a:pt x="6391" y="9800"/>
                    </a:cubicBezTo>
                    <a:lnTo>
                      <a:pt x="6391" y="9800"/>
                    </a:lnTo>
                    <a:cubicBezTo>
                      <a:pt x="10236" y="11849"/>
                      <a:pt x="10360" y="13893"/>
                      <a:pt x="10360" y="13893"/>
                    </a:cubicBezTo>
                    <a:cubicBezTo>
                      <a:pt x="10916" y="9676"/>
                      <a:pt x="14885" y="7319"/>
                      <a:pt x="14885" y="7319"/>
                    </a:cubicBezTo>
                    <a:lnTo>
                      <a:pt x="14885" y="7319"/>
                    </a:lnTo>
                    <a:cubicBezTo>
                      <a:pt x="14081" y="13893"/>
                      <a:pt x="11536" y="13213"/>
                      <a:pt x="10792" y="15570"/>
                    </a:cubicBezTo>
                    <a:lnTo>
                      <a:pt x="10792" y="23940"/>
                    </a:lnTo>
                    <a:lnTo>
                      <a:pt x="13148" y="23940"/>
                    </a:lnTo>
                    <a:cubicBezTo>
                      <a:pt x="13461" y="23940"/>
                      <a:pt x="13769" y="24064"/>
                      <a:pt x="14017" y="24312"/>
                    </a:cubicBezTo>
                    <a:cubicBezTo>
                      <a:pt x="14205" y="23816"/>
                      <a:pt x="14329" y="23196"/>
                      <a:pt x="14329" y="22452"/>
                    </a:cubicBezTo>
                    <a:cubicBezTo>
                      <a:pt x="14329" y="19415"/>
                      <a:pt x="20467" y="17306"/>
                      <a:pt x="20467" y="10236"/>
                    </a:cubicBezTo>
                    <a:cubicBezTo>
                      <a:pt x="20467" y="4590"/>
                      <a:pt x="15877" y="1"/>
                      <a:pt x="10236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5232375" y="2304875"/>
                <a:ext cx="1472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2293" extrusionOk="0">
                    <a:moveTo>
                      <a:pt x="1" y="0"/>
                    </a:moveTo>
                    <a:cubicBezTo>
                      <a:pt x="373" y="1300"/>
                      <a:pt x="1549" y="2293"/>
                      <a:pt x="2978" y="2293"/>
                    </a:cubicBezTo>
                    <a:cubicBezTo>
                      <a:pt x="4342" y="2293"/>
                      <a:pt x="5518" y="1300"/>
                      <a:pt x="58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5196675" y="2207125"/>
                <a:ext cx="21870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2174" extrusionOk="0">
                    <a:moveTo>
                      <a:pt x="1240" y="1"/>
                    </a:moveTo>
                    <a:cubicBezTo>
                      <a:pt x="992" y="1"/>
                      <a:pt x="809" y="65"/>
                      <a:pt x="620" y="189"/>
                    </a:cubicBezTo>
                    <a:cubicBezTo>
                      <a:pt x="248" y="373"/>
                      <a:pt x="0" y="745"/>
                      <a:pt x="0" y="1057"/>
                    </a:cubicBezTo>
                    <a:cubicBezTo>
                      <a:pt x="0" y="1554"/>
                      <a:pt x="561" y="2174"/>
                      <a:pt x="1240" y="2174"/>
                    </a:cubicBezTo>
                    <a:lnTo>
                      <a:pt x="7507" y="2174"/>
                    </a:lnTo>
                    <a:cubicBezTo>
                      <a:pt x="8187" y="2174"/>
                      <a:pt x="8747" y="1554"/>
                      <a:pt x="8747" y="1057"/>
                    </a:cubicBezTo>
                    <a:cubicBezTo>
                      <a:pt x="8747" y="745"/>
                      <a:pt x="8435" y="313"/>
                      <a:pt x="8003" y="125"/>
                    </a:cubicBezTo>
                    <a:cubicBezTo>
                      <a:pt x="7939" y="65"/>
                      <a:pt x="7879" y="65"/>
                      <a:pt x="7814" y="65"/>
                    </a:cubicBezTo>
                    <a:cubicBezTo>
                      <a:pt x="7690" y="1"/>
                      <a:pt x="7631" y="1"/>
                      <a:pt x="75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5384325" y="2207125"/>
                <a:ext cx="77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6" extrusionOk="0">
                    <a:moveTo>
                      <a:pt x="308" y="65"/>
                    </a:moveTo>
                    <a:cubicBezTo>
                      <a:pt x="184" y="1"/>
                      <a:pt x="125" y="1"/>
                      <a:pt x="1" y="1"/>
                    </a:cubicBezTo>
                    <a:cubicBezTo>
                      <a:pt x="125" y="1"/>
                      <a:pt x="184" y="1"/>
                      <a:pt x="308" y="65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5212175" y="2207125"/>
                <a:ext cx="155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0" extrusionOk="0">
                    <a:moveTo>
                      <a:pt x="620" y="1"/>
                    </a:moveTo>
                    <a:cubicBezTo>
                      <a:pt x="372" y="1"/>
                      <a:pt x="189" y="65"/>
                      <a:pt x="0" y="189"/>
                    </a:cubicBezTo>
                    <a:lnTo>
                      <a:pt x="0" y="189"/>
                    </a:lnTo>
                    <a:cubicBezTo>
                      <a:pt x="189" y="65"/>
                      <a:pt x="372" y="1"/>
                      <a:pt x="620" y="1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5392025" y="2208750"/>
                <a:ext cx="475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60" extrusionOk="0">
                    <a:moveTo>
                      <a:pt x="189" y="60"/>
                    </a:moveTo>
                    <a:cubicBezTo>
                      <a:pt x="125" y="0"/>
                      <a:pt x="65" y="0"/>
                      <a:pt x="0" y="0"/>
                    </a:cubicBezTo>
                    <a:cubicBezTo>
                      <a:pt x="65" y="0"/>
                      <a:pt x="125" y="0"/>
                      <a:pt x="189" y="60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5196675" y="1738875"/>
                <a:ext cx="226375" cy="473000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8920" extrusionOk="0">
                    <a:moveTo>
                      <a:pt x="9055" y="1"/>
                    </a:moveTo>
                    <a:cubicBezTo>
                      <a:pt x="9055" y="1"/>
                      <a:pt x="5086" y="2358"/>
                      <a:pt x="4530" y="6575"/>
                    </a:cubicBezTo>
                    <a:cubicBezTo>
                      <a:pt x="4530" y="6575"/>
                      <a:pt x="4406" y="4531"/>
                      <a:pt x="561" y="2482"/>
                    </a:cubicBezTo>
                    <a:lnTo>
                      <a:pt x="561" y="2482"/>
                    </a:lnTo>
                    <a:cubicBezTo>
                      <a:pt x="561" y="2482"/>
                      <a:pt x="1737" y="4779"/>
                      <a:pt x="1985" y="6143"/>
                    </a:cubicBezTo>
                    <a:cubicBezTo>
                      <a:pt x="2233" y="7567"/>
                      <a:pt x="3538" y="8252"/>
                      <a:pt x="3538" y="8252"/>
                    </a:cubicBezTo>
                    <a:lnTo>
                      <a:pt x="3538" y="16622"/>
                    </a:lnTo>
                    <a:lnTo>
                      <a:pt x="1240" y="16622"/>
                    </a:lnTo>
                    <a:cubicBezTo>
                      <a:pt x="992" y="16622"/>
                      <a:pt x="744" y="16687"/>
                      <a:pt x="496" y="16811"/>
                    </a:cubicBezTo>
                    <a:cubicBezTo>
                      <a:pt x="189" y="17059"/>
                      <a:pt x="0" y="17431"/>
                      <a:pt x="0" y="17862"/>
                    </a:cubicBezTo>
                    <a:cubicBezTo>
                      <a:pt x="0" y="18299"/>
                      <a:pt x="248" y="18731"/>
                      <a:pt x="620" y="18919"/>
                    </a:cubicBezTo>
                    <a:cubicBezTo>
                      <a:pt x="809" y="18795"/>
                      <a:pt x="992" y="18731"/>
                      <a:pt x="1240" y="18731"/>
                    </a:cubicBezTo>
                    <a:lnTo>
                      <a:pt x="7507" y="18731"/>
                    </a:lnTo>
                    <a:cubicBezTo>
                      <a:pt x="7631" y="18731"/>
                      <a:pt x="7690" y="18731"/>
                      <a:pt x="7814" y="18795"/>
                    </a:cubicBezTo>
                    <a:cubicBezTo>
                      <a:pt x="7879" y="18795"/>
                      <a:pt x="7939" y="18795"/>
                      <a:pt x="8003" y="18855"/>
                    </a:cubicBezTo>
                    <a:cubicBezTo>
                      <a:pt x="8311" y="18607"/>
                      <a:pt x="8499" y="18299"/>
                      <a:pt x="8499" y="17862"/>
                    </a:cubicBezTo>
                    <a:cubicBezTo>
                      <a:pt x="8499" y="17490"/>
                      <a:pt x="8375" y="17242"/>
                      <a:pt x="8187" y="16994"/>
                    </a:cubicBezTo>
                    <a:cubicBezTo>
                      <a:pt x="7939" y="16746"/>
                      <a:pt x="7631" y="16622"/>
                      <a:pt x="7318" y="16622"/>
                    </a:cubicBezTo>
                    <a:lnTo>
                      <a:pt x="4962" y="16622"/>
                    </a:lnTo>
                    <a:lnTo>
                      <a:pt x="4962" y="8252"/>
                    </a:lnTo>
                    <a:cubicBezTo>
                      <a:pt x="5706" y="5895"/>
                      <a:pt x="8251" y="6575"/>
                      <a:pt x="90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5196675" y="2261450"/>
                <a:ext cx="21870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738" extrusionOk="0">
                    <a:moveTo>
                      <a:pt x="1240" y="1"/>
                    </a:moveTo>
                    <a:cubicBezTo>
                      <a:pt x="561" y="1"/>
                      <a:pt x="0" y="373"/>
                      <a:pt x="0" y="869"/>
                    </a:cubicBezTo>
                    <a:cubicBezTo>
                      <a:pt x="0" y="1365"/>
                      <a:pt x="561" y="1737"/>
                      <a:pt x="1240" y="1737"/>
                    </a:cubicBezTo>
                    <a:lnTo>
                      <a:pt x="7507" y="1737"/>
                    </a:lnTo>
                    <a:cubicBezTo>
                      <a:pt x="8187" y="1737"/>
                      <a:pt x="8747" y="1365"/>
                      <a:pt x="8747" y="869"/>
                    </a:cubicBezTo>
                    <a:cubicBezTo>
                      <a:pt x="8747" y="373"/>
                      <a:pt x="8187" y="1"/>
                      <a:pt x="7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2509;p65">
            <a:extLst>
              <a:ext uri="{FF2B5EF4-FFF2-40B4-BE49-F238E27FC236}">
                <a16:creationId xmlns:a16="http://schemas.microsoft.com/office/drawing/2014/main" id="{09CA84D2-E6EE-71A2-A2AF-3F73926403A9}"/>
              </a:ext>
            </a:extLst>
          </p:cNvPr>
          <p:cNvSpPr txBox="1">
            <a:spLocks/>
          </p:cNvSpPr>
          <p:nvPr/>
        </p:nvSpPr>
        <p:spPr>
          <a:xfrm>
            <a:off x="685800" y="591341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Google Shape;12747;p109">
            <a:extLst>
              <a:ext uri="{FF2B5EF4-FFF2-40B4-BE49-F238E27FC236}">
                <a16:creationId xmlns:a16="http://schemas.microsoft.com/office/drawing/2014/main" id="{314311E5-414E-58BB-0535-1904437BF691}"/>
              </a:ext>
            </a:extLst>
          </p:cNvPr>
          <p:cNvGrpSpPr/>
          <p:nvPr/>
        </p:nvGrpSpPr>
        <p:grpSpPr>
          <a:xfrm>
            <a:off x="1175482" y="1142683"/>
            <a:ext cx="637985" cy="924842"/>
            <a:chOff x="1341612" y="3340055"/>
            <a:chExt cx="259399" cy="370524"/>
          </a:xfrm>
        </p:grpSpPr>
        <p:sp>
          <p:nvSpPr>
            <p:cNvPr id="61" name="Google Shape;12748;p109">
              <a:extLst>
                <a:ext uri="{FF2B5EF4-FFF2-40B4-BE49-F238E27FC236}">
                  <a16:creationId xmlns:a16="http://schemas.microsoft.com/office/drawing/2014/main" id="{902B0207-4E38-62B1-4CC2-8D7077138F42}"/>
                </a:ext>
              </a:extLst>
            </p:cNvPr>
            <p:cNvSpPr/>
            <p:nvPr/>
          </p:nvSpPr>
          <p:spPr>
            <a:xfrm>
              <a:off x="1383954" y="3340055"/>
              <a:ext cx="43615" cy="35664"/>
            </a:xfrm>
            <a:custGeom>
              <a:avLst/>
              <a:gdLst/>
              <a:ahLst/>
              <a:cxnLst/>
              <a:rect l="l" t="t" r="r" b="b"/>
              <a:pathLst>
                <a:path w="2913" h="2382" extrusionOk="0">
                  <a:moveTo>
                    <a:pt x="999" y="0"/>
                  </a:moveTo>
                  <a:cubicBezTo>
                    <a:pt x="452" y="0"/>
                    <a:pt x="11" y="442"/>
                    <a:pt x="11" y="989"/>
                  </a:cubicBezTo>
                  <a:lnTo>
                    <a:pt x="11" y="2019"/>
                  </a:lnTo>
                  <a:cubicBezTo>
                    <a:pt x="0" y="2260"/>
                    <a:pt x="179" y="2381"/>
                    <a:pt x="360" y="2381"/>
                  </a:cubicBezTo>
                  <a:cubicBezTo>
                    <a:pt x="542" y="2381"/>
                    <a:pt x="726" y="2260"/>
                    <a:pt x="726" y="2019"/>
                  </a:cubicBezTo>
                  <a:lnTo>
                    <a:pt x="726" y="989"/>
                  </a:lnTo>
                  <a:cubicBezTo>
                    <a:pt x="726" y="841"/>
                    <a:pt x="852" y="736"/>
                    <a:pt x="999" y="736"/>
                  </a:cubicBezTo>
                  <a:lnTo>
                    <a:pt x="1924" y="736"/>
                  </a:lnTo>
                  <a:cubicBezTo>
                    <a:pt x="2071" y="736"/>
                    <a:pt x="2197" y="841"/>
                    <a:pt x="2197" y="989"/>
                  </a:cubicBezTo>
                  <a:lnTo>
                    <a:pt x="2197" y="2019"/>
                  </a:lnTo>
                  <a:cubicBezTo>
                    <a:pt x="2197" y="2260"/>
                    <a:pt x="2376" y="2381"/>
                    <a:pt x="2555" y="2381"/>
                  </a:cubicBezTo>
                  <a:cubicBezTo>
                    <a:pt x="2733" y="2381"/>
                    <a:pt x="2912" y="2260"/>
                    <a:pt x="2912" y="2019"/>
                  </a:cubicBezTo>
                  <a:lnTo>
                    <a:pt x="2912" y="989"/>
                  </a:lnTo>
                  <a:cubicBezTo>
                    <a:pt x="2912" y="442"/>
                    <a:pt x="2471" y="0"/>
                    <a:pt x="1924" y="0"/>
                  </a:cubicBezTo>
                  <a:close/>
                </a:path>
              </a:pathLst>
            </a:custGeom>
            <a:solidFill>
              <a:srgbClr val="344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49;p109">
              <a:extLst>
                <a:ext uri="{FF2B5EF4-FFF2-40B4-BE49-F238E27FC236}">
                  <a16:creationId xmlns:a16="http://schemas.microsoft.com/office/drawing/2014/main" id="{D14F1FB2-907F-BA90-BFF2-6B21930A74DF}"/>
                </a:ext>
              </a:extLst>
            </p:cNvPr>
            <p:cNvSpPr/>
            <p:nvPr/>
          </p:nvSpPr>
          <p:spPr>
            <a:xfrm>
              <a:off x="1363966" y="3403329"/>
              <a:ext cx="237045" cy="307251"/>
            </a:xfrm>
            <a:custGeom>
              <a:avLst/>
              <a:gdLst/>
              <a:ahLst/>
              <a:cxnLst/>
              <a:rect l="l" t="t" r="r" b="b"/>
              <a:pathLst>
                <a:path w="15832" h="20521" extrusionOk="0">
                  <a:moveTo>
                    <a:pt x="736" y="0"/>
                  </a:moveTo>
                  <a:cubicBezTo>
                    <a:pt x="337" y="0"/>
                    <a:pt x="0" y="337"/>
                    <a:pt x="0" y="757"/>
                  </a:cubicBezTo>
                  <a:lnTo>
                    <a:pt x="0" y="19763"/>
                  </a:lnTo>
                  <a:cubicBezTo>
                    <a:pt x="0" y="20184"/>
                    <a:pt x="337" y="20520"/>
                    <a:pt x="736" y="20520"/>
                  </a:cubicBezTo>
                  <a:lnTo>
                    <a:pt x="15075" y="20520"/>
                  </a:lnTo>
                  <a:cubicBezTo>
                    <a:pt x="15495" y="20520"/>
                    <a:pt x="15832" y="20184"/>
                    <a:pt x="15832" y="19763"/>
                  </a:cubicBezTo>
                  <a:lnTo>
                    <a:pt x="15832" y="757"/>
                  </a:lnTo>
                  <a:cubicBezTo>
                    <a:pt x="15832" y="337"/>
                    <a:pt x="15495" y="0"/>
                    <a:pt x="15075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50;p109">
              <a:extLst>
                <a:ext uri="{FF2B5EF4-FFF2-40B4-BE49-F238E27FC236}">
                  <a16:creationId xmlns:a16="http://schemas.microsoft.com/office/drawing/2014/main" id="{728EDF54-9510-081D-E118-6C9FD5C560A8}"/>
                </a:ext>
              </a:extLst>
            </p:cNvPr>
            <p:cNvSpPr/>
            <p:nvPr/>
          </p:nvSpPr>
          <p:spPr>
            <a:xfrm>
              <a:off x="1341612" y="3371841"/>
              <a:ext cx="237045" cy="306936"/>
            </a:xfrm>
            <a:custGeom>
              <a:avLst/>
              <a:gdLst/>
              <a:ahLst/>
              <a:cxnLst/>
              <a:rect l="l" t="t" r="r" b="b"/>
              <a:pathLst>
                <a:path w="15832" h="20500" extrusionOk="0">
                  <a:moveTo>
                    <a:pt x="736" y="1"/>
                  </a:moveTo>
                  <a:cubicBezTo>
                    <a:pt x="337" y="1"/>
                    <a:pt x="1" y="337"/>
                    <a:pt x="1" y="737"/>
                  </a:cubicBezTo>
                  <a:lnTo>
                    <a:pt x="1" y="19764"/>
                  </a:lnTo>
                  <a:cubicBezTo>
                    <a:pt x="1" y="20163"/>
                    <a:pt x="337" y="20500"/>
                    <a:pt x="736" y="20500"/>
                  </a:cubicBezTo>
                  <a:lnTo>
                    <a:pt x="15075" y="20500"/>
                  </a:lnTo>
                  <a:cubicBezTo>
                    <a:pt x="15495" y="20500"/>
                    <a:pt x="15832" y="20163"/>
                    <a:pt x="15832" y="19743"/>
                  </a:cubicBezTo>
                  <a:lnTo>
                    <a:pt x="15832" y="737"/>
                  </a:lnTo>
                  <a:cubicBezTo>
                    <a:pt x="15832" y="337"/>
                    <a:pt x="15495" y="1"/>
                    <a:pt x="15075" y="1"/>
                  </a:cubicBezTo>
                  <a:close/>
                </a:path>
              </a:pathLst>
            </a:custGeom>
            <a:solidFill>
              <a:srgbClr val="FB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751;p109">
              <a:extLst>
                <a:ext uri="{FF2B5EF4-FFF2-40B4-BE49-F238E27FC236}">
                  <a16:creationId xmlns:a16="http://schemas.microsoft.com/office/drawing/2014/main" id="{C53B422C-28C3-0A99-1CFB-EC55135BA8CC}"/>
                </a:ext>
              </a:extLst>
            </p:cNvPr>
            <p:cNvSpPr/>
            <p:nvPr/>
          </p:nvSpPr>
          <p:spPr>
            <a:xfrm>
              <a:off x="1556303" y="3371841"/>
              <a:ext cx="22354" cy="306936"/>
            </a:xfrm>
            <a:custGeom>
              <a:avLst/>
              <a:gdLst/>
              <a:ahLst/>
              <a:cxnLst/>
              <a:rect l="l" t="t" r="r" b="b"/>
              <a:pathLst>
                <a:path w="1493" h="20500" extrusionOk="0">
                  <a:moveTo>
                    <a:pt x="0" y="1"/>
                  </a:moveTo>
                  <a:lnTo>
                    <a:pt x="0" y="20500"/>
                  </a:lnTo>
                  <a:lnTo>
                    <a:pt x="736" y="20500"/>
                  </a:lnTo>
                  <a:cubicBezTo>
                    <a:pt x="1156" y="20500"/>
                    <a:pt x="1493" y="20163"/>
                    <a:pt x="1493" y="19743"/>
                  </a:cubicBezTo>
                  <a:lnTo>
                    <a:pt x="1493" y="737"/>
                  </a:lnTo>
                  <a:cubicBezTo>
                    <a:pt x="1493" y="337"/>
                    <a:pt x="1156" y="1"/>
                    <a:pt x="736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752;p109">
              <a:extLst>
                <a:ext uri="{FF2B5EF4-FFF2-40B4-BE49-F238E27FC236}">
                  <a16:creationId xmlns:a16="http://schemas.microsoft.com/office/drawing/2014/main" id="{B8D752A7-2E44-DD18-8471-A00ADA04E5FF}"/>
                </a:ext>
              </a:extLst>
            </p:cNvPr>
            <p:cNvSpPr/>
            <p:nvPr/>
          </p:nvSpPr>
          <p:spPr>
            <a:xfrm>
              <a:off x="1379387" y="3455583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0"/>
                  </a:moveTo>
                  <a:cubicBezTo>
                    <a:pt x="85" y="0"/>
                    <a:pt x="0" y="84"/>
                    <a:pt x="0" y="190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190"/>
                  </a:lnTo>
                  <a:cubicBezTo>
                    <a:pt x="2986" y="84"/>
                    <a:pt x="2902" y="0"/>
                    <a:pt x="27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753;p109">
              <a:extLst>
                <a:ext uri="{FF2B5EF4-FFF2-40B4-BE49-F238E27FC236}">
                  <a16:creationId xmlns:a16="http://schemas.microsoft.com/office/drawing/2014/main" id="{DF367397-4BAE-EA5F-94B3-72334CF9DBC5}"/>
                </a:ext>
              </a:extLst>
            </p:cNvPr>
            <p:cNvSpPr/>
            <p:nvPr/>
          </p:nvSpPr>
          <p:spPr>
            <a:xfrm>
              <a:off x="1379387" y="3527975"/>
              <a:ext cx="44708" cy="44723"/>
            </a:xfrm>
            <a:custGeom>
              <a:avLst/>
              <a:gdLst/>
              <a:ahLst/>
              <a:cxnLst/>
              <a:rect l="l" t="t" r="r" b="b"/>
              <a:pathLst>
                <a:path w="2986" h="2987" extrusionOk="0">
                  <a:moveTo>
                    <a:pt x="190" y="1"/>
                  </a:moveTo>
                  <a:cubicBezTo>
                    <a:pt x="85" y="1"/>
                    <a:pt x="0" y="85"/>
                    <a:pt x="0" y="190"/>
                  </a:cubicBezTo>
                  <a:lnTo>
                    <a:pt x="0" y="2776"/>
                  </a:lnTo>
                  <a:cubicBezTo>
                    <a:pt x="0" y="2881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881"/>
                    <a:pt x="2986" y="2776"/>
                  </a:cubicBezTo>
                  <a:lnTo>
                    <a:pt x="2986" y="190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2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754;p109">
              <a:extLst>
                <a:ext uri="{FF2B5EF4-FFF2-40B4-BE49-F238E27FC236}">
                  <a16:creationId xmlns:a16="http://schemas.microsoft.com/office/drawing/2014/main" id="{DD1F5CE4-771C-CDE0-7324-7A4C7E760573}"/>
                </a:ext>
              </a:extLst>
            </p:cNvPr>
            <p:cNvSpPr/>
            <p:nvPr/>
          </p:nvSpPr>
          <p:spPr>
            <a:xfrm>
              <a:off x="1379387" y="3600067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1"/>
                  </a:moveTo>
                  <a:cubicBezTo>
                    <a:pt x="85" y="1"/>
                    <a:pt x="0" y="85"/>
                    <a:pt x="0" y="211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211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755;p109">
              <a:extLst>
                <a:ext uri="{FF2B5EF4-FFF2-40B4-BE49-F238E27FC236}">
                  <a16:creationId xmlns:a16="http://schemas.microsoft.com/office/drawing/2014/main" id="{F6160086-9E26-2C08-B029-6E69E2CA2924}"/>
                </a:ext>
              </a:extLst>
            </p:cNvPr>
            <p:cNvSpPr/>
            <p:nvPr/>
          </p:nvSpPr>
          <p:spPr>
            <a:xfrm>
              <a:off x="1444233" y="3459041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56;p109">
              <a:extLst>
                <a:ext uri="{FF2B5EF4-FFF2-40B4-BE49-F238E27FC236}">
                  <a16:creationId xmlns:a16="http://schemas.microsoft.com/office/drawing/2014/main" id="{6173FE27-C6F7-719A-22A3-609DAF85D209}"/>
                </a:ext>
              </a:extLst>
            </p:cNvPr>
            <p:cNvSpPr/>
            <p:nvPr/>
          </p:nvSpPr>
          <p:spPr>
            <a:xfrm>
              <a:off x="1444233" y="3482967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84" y="0"/>
                  </a:moveTo>
                  <a:cubicBezTo>
                    <a:pt x="0" y="0"/>
                    <a:pt x="0" y="715"/>
                    <a:pt x="484" y="715"/>
                  </a:cubicBezTo>
                  <a:lnTo>
                    <a:pt x="6455" y="715"/>
                  </a:lnTo>
                  <a:cubicBezTo>
                    <a:pt x="6939" y="715"/>
                    <a:pt x="6939" y="0"/>
                    <a:pt x="6455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57;p109">
              <a:extLst>
                <a:ext uri="{FF2B5EF4-FFF2-40B4-BE49-F238E27FC236}">
                  <a16:creationId xmlns:a16="http://schemas.microsoft.com/office/drawing/2014/main" id="{22A6B1FB-8C6B-3D03-6D79-9276A15A51FA}"/>
                </a:ext>
              </a:extLst>
            </p:cNvPr>
            <p:cNvSpPr/>
            <p:nvPr/>
          </p:nvSpPr>
          <p:spPr>
            <a:xfrm>
              <a:off x="1444233" y="3531433"/>
              <a:ext cx="103894" cy="10735"/>
            </a:xfrm>
            <a:custGeom>
              <a:avLst/>
              <a:gdLst/>
              <a:ahLst/>
              <a:cxnLst/>
              <a:rect l="l" t="t" r="r" b="b"/>
              <a:pathLst>
                <a:path w="6939" h="717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58;p109">
              <a:extLst>
                <a:ext uri="{FF2B5EF4-FFF2-40B4-BE49-F238E27FC236}">
                  <a16:creationId xmlns:a16="http://schemas.microsoft.com/office/drawing/2014/main" id="{AC48EC1F-531E-81B5-C19C-EEDB49826FA2}"/>
                </a:ext>
              </a:extLst>
            </p:cNvPr>
            <p:cNvSpPr/>
            <p:nvPr/>
          </p:nvSpPr>
          <p:spPr>
            <a:xfrm>
              <a:off x="1444233" y="3555359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59;p109">
              <a:extLst>
                <a:ext uri="{FF2B5EF4-FFF2-40B4-BE49-F238E27FC236}">
                  <a16:creationId xmlns:a16="http://schemas.microsoft.com/office/drawing/2014/main" id="{D088DD39-513A-FE5F-2C3D-564AEC86EFE4}"/>
                </a:ext>
              </a:extLst>
            </p:cNvPr>
            <p:cNvSpPr/>
            <p:nvPr/>
          </p:nvSpPr>
          <p:spPr>
            <a:xfrm>
              <a:off x="1444233" y="3603526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7"/>
                    <a:pt x="484" y="737"/>
                  </a:cubicBezTo>
                  <a:lnTo>
                    <a:pt x="6455" y="737"/>
                  </a:lnTo>
                  <a:cubicBezTo>
                    <a:pt x="6939" y="737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60;p109">
              <a:extLst>
                <a:ext uri="{FF2B5EF4-FFF2-40B4-BE49-F238E27FC236}">
                  <a16:creationId xmlns:a16="http://schemas.microsoft.com/office/drawing/2014/main" id="{A8FCCF74-3B69-88F4-C0A2-D07BEC4F7B5C}"/>
                </a:ext>
              </a:extLst>
            </p:cNvPr>
            <p:cNvSpPr/>
            <p:nvPr/>
          </p:nvSpPr>
          <p:spPr>
            <a:xfrm>
              <a:off x="1444233" y="3627452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61;p109">
              <a:extLst>
                <a:ext uri="{FF2B5EF4-FFF2-40B4-BE49-F238E27FC236}">
                  <a16:creationId xmlns:a16="http://schemas.microsoft.com/office/drawing/2014/main" id="{51713879-5040-9ED7-53E3-EA6FBDF402A4}"/>
                </a:ext>
              </a:extLst>
            </p:cNvPr>
            <p:cNvSpPr/>
            <p:nvPr/>
          </p:nvSpPr>
          <p:spPr>
            <a:xfrm>
              <a:off x="1390183" y="3448845"/>
              <a:ext cx="55413" cy="37087"/>
            </a:xfrm>
            <a:custGeom>
              <a:avLst/>
              <a:gdLst/>
              <a:ahLst/>
              <a:cxnLst/>
              <a:rect l="l" t="t" r="r" b="b"/>
              <a:pathLst>
                <a:path w="3701" h="2477" extrusionOk="0">
                  <a:moveTo>
                    <a:pt x="3156" y="0"/>
                  </a:moveTo>
                  <a:cubicBezTo>
                    <a:pt x="3077" y="0"/>
                    <a:pt x="2995" y="28"/>
                    <a:pt x="2917" y="93"/>
                  </a:cubicBezTo>
                  <a:lnTo>
                    <a:pt x="1130" y="1607"/>
                  </a:lnTo>
                  <a:lnTo>
                    <a:pt x="772" y="1228"/>
                  </a:lnTo>
                  <a:cubicBezTo>
                    <a:pt x="722" y="1155"/>
                    <a:pt x="653" y="1124"/>
                    <a:pt x="580" y="1124"/>
                  </a:cubicBezTo>
                  <a:cubicBezTo>
                    <a:pt x="319" y="1124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2" y="2440"/>
                    <a:pt x="1010" y="2477"/>
                    <a:pt x="1103" y="2477"/>
                  </a:cubicBezTo>
                  <a:cubicBezTo>
                    <a:pt x="1189" y="2477"/>
                    <a:pt x="1280" y="2445"/>
                    <a:pt x="1361" y="2385"/>
                  </a:cubicBezTo>
                  <a:lnTo>
                    <a:pt x="3400" y="640"/>
                  </a:lnTo>
                  <a:cubicBezTo>
                    <a:pt x="3701" y="406"/>
                    <a:pt x="3458" y="0"/>
                    <a:pt x="3156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2;p109">
              <a:extLst>
                <a:ext uri="{FF2B5EF4-FFF2-40B4-BE49-F238E27FC236}">
                  <a16:creationId xmlns:a16="http://schemas.microsoft.com/office/drawing/2014/main" id="{80AE15C0-1A81-D4B4-4864-4BD10AFE14D1}"/>
                </a:ext>
              </a:extLst>
            </p:cNvPr>
            <p:cNvSpPr/>
            <p:nvPr/>
          </p:nvSpPr>
          <p:spPr>
            <a:xfrm>
              <a:off x="1390183" y="3521686"/>
              <a:ext cx="54874" cy="37147"/>
            </a:xfrm>
            <a:custGeom>
              <a:avLst/>
              <a:gdLst/>
              <a:ahLst/>
              <a:cxnLst/>
              <a:rect l="l" t="t" r="r" b="b"/>
              <a:pathLst>
                <a:path w="3665" h="2481" extrusionOk="0">
                  <a:moveTo>
                    <a:pt x="3137" y="0"/>
                  </a:moveTo>
                  <a:cubicBezTo>
                    <a:pt x="3064" y="0"/>
                    <a:pt x="2988" y="25"/>
                    <a:pt x="2917" y="85"/>
                  </a:cubicBezTo>
                  <a:lnTo>
                    <a:pt x="2917" y="106"/>
                  </a:lnTo>
                  <a:lnTo>
                    <a:pt x="1130" y="1619"/>
                  </a:lnTo>
                  <a:lnTo>
                    <a:pt x="772" y="1220"/>
                  </a:lnTo>
                  <a:cubicBezTo>
                    <a:pt x="722" y="1146"/>
                    <a:pt x="653" y="1116"/>
                    <a:pt x="580" y="1116"/>
                  </a:cubicBezTo>
                  <a:cubicBezTo>
                    <a:pt x="319" y="1116"/>
                    <a:pt x="0" y="1506"/>
                    <a:pt x="247" y="1703"/>
                  </a:cubicBezTo>
                  <a:lnTo>
                    <a:pt x="856" y="2355"/>
                  </a:lnTo>
                  <a:cubicBezTo>
                    <a:pt x="927" y="2437"/>
                    <a:pt x="1023" y="2480"/>
                    <a:pt x="1124" y="2480"/>
                  </a:cubicBezTo>
                  <a:cubicBezTo>
                    <a:pt x="1204" y="2480"/>
                    <a:pt x="1286" y="2453"/>
                    <a:pt x="1361" y="2397"/>
                  </a:cubicBezTo>
                  <a:lnTo>
                    <a:pt x="3379" y="652"/>
                  </a:lnTo>
                  <a:cubicBezTo>
                    <a:pt x="3665" y="400"/>
                    <a:pt x="3427" y="0"/>
                    <a:pt x="313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63;p109">
              <a:extLst>
                <a:ext uri="{FF2B5EF4-FFF2-40B4-BE49-F238E27FC236}">
                  <a16:creationId xmlns:a16="http://schemas.microsoft.com/office/drawing/2014/main" id="{E9DEF37F-512E-75E4-18B4-7886230161F9}"/>
                </a:ext>
              </a:extLst>
            </p:cNvPr>
            <p:cNvSpPr/>
            <p:nvPr/>
          </p:nvSpPr>
          <p:spPr>
            <a:xfrm>
              <a:off x="1390183" y="3595216"/>
              <a:ext cx="55413" cy="37267"/>
            </a:xfrm>
            <a:custGeom>
              <a:avLst/>
              <a:gdLst/>
              <a:ahLst/>
              <a:cxnLst/>
              <a:rect l="l" t="t" r="r" b="b"/>
              <a:pathLst>
                <a:path w="3701" h="2489" extrusionOk="0">
                  <a:moveTo>
                    <a:pt x="3155" y="1"/>
                  </a:moveTo>
                  <a:cubicBezTo>
                    <a:pt x="3077" y="1"/>
                    <a:pt x="2995" y="28"/>
                    <a:pt x="2917" y="93"/>
                  </a:cubicBezTo>
                  <a:lnTo>
                    <a:pt x="2917" y="114"/>
                  </a:lnTo>
                  <a:lnTo>
                    <a:pt x="1130" y="1628"/>
                  </a:lnTo>
                  <a:lnTo>
                    <a:pt x="772" y="1229"/>
                  </a:lnTo>
                  <a:cubicBezTo>
                    <a:pt x="722" y="1155"/>
                    <a:pt x="653" y="1125"/>
                    <a:pt x="580" y="1125"/>
                  </a:cubicBezTo>
                  <a:cubicBezTo>
                    <a:pt x="319" y="1125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7" y="2446"/>
                    <a:pt x="1023" y="2489"/>
                    <a:pt x="1124" y="2489"/>
                  </a:cubicBezTo>
                  <a:cubicBezTo>
                    <a:pt x="1204" y="2489"/>
                    <a:pt x="1286" y="2462"/>
                    <a:pt x="1361" y="2406"/>
                  </a:cubicBezTo>
                  <a:lnTo>
                    <a:pt x="3400" y="661"/>
                  </a:lnTo>
                  <a:cubicBezTo>
                    <a:pt x="3701" y="410"/>
                    <a:pt x="3458" y="1"/>
                    <a:pt x="31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64;p109">
              <a:extLst>
                <a:ext uri="{FF2B5EF4-FFF2-40B4-BE49-F238E27FC236}">
                  <a16:creationId xmlns:a16="http://schemas.microsoft.com/office/drawing/2014/main" id="{49C6DFE3-C49B-CBE2-DDCB-260C2363793F}"/>
                </a:ext>
              </a:extLst>
            </p:cNvPr>
            <p:cNvSpPr/>
            <p:nvPr/>
          </p:nvSpPr>
          <p:spPr>
            <a:xfrm>
              <a:off x="1368682" y="3362409"/>
              <a:ext cx="74309" cy="38734"/>
            </a:xfrm>
            <a:custGeom>
              <a:avLst/>
              <a:gdLst/>
              <a:ahLst/>
              <a:cxnLst/>
              <a:rect l="l" t="t" r="r" b="b"/>
              <a:pathLst>
                <a:path w="4963" h="2587" extrusionOk="0">
                  <a:moveTo>
                    <a:pt x="736" y="0"/>
                  </a:moveTo>
                  <a:cubicBezTo>
                    <a:pt x="316" y="0"/>
                    <a:pt x="1" y="336"/>
                    <a:pt x="1" y="736"/>
                  </a:cubicBezTo>
                  <a:lnTo>
                    <a:pt x="1" y="2250"/>
                  </a:lnTo>
                  <a:cubicBezTo>
                    <a:pt x="1" y="2439"/>
                    <a:pt x="148" y="2586"/>
                    <a:pt x="337" y="2586"/>
                  </a:cubicBezTo>
                  <a:lnTo>
                    <a:pt x="4626" y="2586"/>
                  </a:lnTo>
                  <a:cubicBezTo>
                    <a:pt x="4815" y="2586"/>
                    <a:pt x="4962" y="2439"/>
                    <a:pt x="4962" y="2250"/>
                  </a:cubicBezTo>
                  <a:lnTo>
                    <a:pt x="4962" y="736"/>
                  </a:lnTo>
                  <a:cubicBezTo>
                    <a:pt x="4962" y="336"/>
                    <a:pt x="4647" y="0"/>
                    <a:pt x="422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65;p109">
              <a:extLst>
                <a:ext uri="{FF2B5EF4-FFF2-40B4-BE49-F238E27FC236}">
                  <a16:creationId xmlns:a16="http://schemas.microsoft.com/office/drawing/2014/main" id="{74EFD002-09CC-1607-7691-A5D3DF67B57A}"/>
                </a:ext>
              </a:extLst>
            </p:cNvPr>
            <p:cNvSpPr/>
            <p:nvPr/>
          </p:nvSpPr>
          <p:spPr>
            <a:xfrm>
              <a:off x="1409602" y="3362409"/>
              <a:ext cx="33389" cy="38734"/>
            </a:xfrm>
            <a:custGeom>
              <a:avLst/>
              <a:gdLst/>
              <a:ahLst/>
              <a:cxnLst/>
              <a:rect l="l" t="t" r="r" b="b"/>
              <a:pathLst>
                <a:path w="2230" h="2587" extrusionOk="0">
                  <a:moveTo>
                    <a:pt x="1" y="0"/>
                  </a:moveTo>
                  <a:cubicBezTo>
                    <a:pt x="400" y="0"/>
                    <a:pt x="737" y="336"/>
                    <a:pt x="737" y="736"/>
                  </a:cubicBezTo>
                  <a:lnTo>
                    <a:pt x="737" y="2250"/>
                  </a:lnTo>
                  <a:cubicBezTo>
                    <a:pt x="737" y="2439"/>
                    <a:pt x="589" y="2586"/>
                    <a:pt x="400" y="2586"/>
                  </a:cubicBezTo>
                  <a:lnTo>
                    <a:pt x="1893" y="2586"/>
                  </a:lnTo>
                  <a:cubicBezTo>
                    <a:pt x="2082" y="2586"/>
                    <a:pt x="2229" y="2439"/>
                    <a:pt x="2229" y="2250"/>
                  </a:cubicBezTo>
                  <a:lnTo>
                    <a:pt x="2229" y="736"/>
                  </a:lnTo>
                  <a:cubicBezTo>
                    <a:pt x="2229" y="336"/>
                    <a:pt x="1893" y="0"/>
                    <a:pt x="1494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1F0E9D5-3AD5-21A5-C9E4-4D7286B1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97" y="3124800"/>
            <a:ext cx="1027497" cy="102749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CD31643-6BCB-DB4A-AF1F-00B278CF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58" y="3064804"/>
            <a:ext cx="1117184" cy="1117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3F52B678-EBFB-4CBE-B90E-16D3A2F43A3D}"/>
              </a:ext>
            </a:extLst>
          </p:cNvPr>
          <p:cNvSpPr txBox="1">
            <a:spLocks/>
          </p:cNvSpPr>
          <p:nvPr/>
        </p:nvSpPr>
        <p:spPr>
          <a:xfrm>
            <a:off x="780896" y="549474"/>
            <a:ext cx="4193440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Attributes used to make predictions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31081A-2116-A047-7FA8-FB1D92BA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820" y="964092"/>
            <a:ext cx="4748360" cy="373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2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3F52B678-EBFB-4CBE-B90E-16D3A2F43A3D}"/>
              </a:ext>
            </a:extLst>
          </p:cNvPr>
          <p:cNvSpPr txBox="1">
            <a:spLocks/>
          </p:cNvSpPr>
          <p:nvPr/>
        </p:nvSpPr>
        <p:spPr>
          <a:xfrm>
            <a:off x="780896" y="549474"/>
            <a:ext cx="4193440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Attributes used to make predictions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31081A-2116-A047-7FA8-FB1D92BA5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" t="67048"/>
          <a:stretch/>
        </p:blipFill>
        <p:spPr>
          <a:xfrm>
            <a:off x="2209595" y="1112627"/>
            <a:ext cx="4743780" cy="22122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0157590-7A8F-47CC-50C2-DEA000CADEFF}"/>
              </a:ext>
            </a:extLst>
          </p:cNvPr>
          <p:cNvSpPr txBox="1">
            <a:spLocks/>
          </p:cNvSpPr>
          <p:nvPr/>
        </p:nvSpPr>
        <p:spPr>
          <a:xfrm>
            <a:off x="1390875" y="3368763"/>
            <a:ext cx="6381220" cy="194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Montserrat Medium" panose="00000600000000000000" pitchFamily="2" charset="0"/>
              </a:rPr>
              <a:t>After calculating the confidence of the attributes, we obtain 7 attributes, namely </a:t>
            </a:r>
            <a:r>
              <a:rPr lang="en-US" dirty="0">
                <a:solidFill>
                  <a:srgbClr val="FFFF00"/>
                </a:solidFill>
                <a:latin typeface="Montserrat Medium" panose="00000600000000000000" pitchFamily="2" charset="0"/>
              </a:rPr>
              <a:t>age, cp, </a:t>
            </a:r>
            <a:r>
              <a:rPr lang="en-US" dirty="0" err="1">
                <a:solidFill>
                  <a:srgbClr val="FFFF00"/>
                </a:solidFill>
                <a:latin typeface="Montserrat Medium" panose="00000600000000000000" pitchFamily="2" charset="0"/>
              </a:rPr>
              <a:t>trestbps</a:t>
            </a:r>
            <a:r>
              <a:rPr lang="en-US" dirty="0">
                <a:solidFill>
                  <a:srgbClr val="FFFF00"/>
                </a:solidFill>
                <a:latin typeface="Montserrat Medium" panose="00000600000000000000" pitchFamily="2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Montserrat Medium" panose="00000600000000000000" pitchFamily="2" charset="0"/>
              </a:rPr>
              <a:t>chol</a:t>
            </a:r>
            <a:r>
              <a:rPr lang="en-US" dirty="0">
                <a:solidFill>
                  <a:srgbClr val="FFFF00"/>
                </a:solidFill>
                <a:latin typeface="Montserrat Medium" panose="00000600000000000000" pitchFamily="2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Montserrat Medium" panose="00000600000000000000" pitchFamily="2" charset="0"/>
              </a:rPr>
              <a:t>thalach</a:t>
            </a:r>
            <a:r>
              <a:rPr lang="en-US" dirty="0">
                <a:solidFill>
                  <a:srgbClr val="FFFF00"/>
                </a:solidFill>
                <a:latin typeface="Montserrat Medium" panose="00000600000000000000" pitchFamily="2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Montserrat Medium" panose="00000600000000000000" pitchFamily="2" charset="0"/>
              </a:rPr>
              <a:t>oldpeak</a:t>
            </a:r>
            <a:r>
              <a:rPr lang="en-US" dirty="0">
                <a:solidFill>
                  <a:srgbClr val="FFFF00"/>
                </a:solidFill>
                <a:latin typeface="Montserrat Medium" panose="00000600000000000000" pitchFamily="2" charset="0"/>
              </a:rPr>
              <a:t>, and slope</a:t>
            </a:r>
            <a:r>
              <a:rPr lang="en-US" dirty="0">
                <a:latin typeface="Montserrat Medium" panose="00000600000000000000" pitchFamily="2" charset="0"/>
              </a:rPr>
              <a:t> to put into the software. These are the 7 attributes with the highest confidence.</a:t>
            </a:r>
          </a:p>
        </p:txBody>
      </p:sp>
    </p:spTree>
    <p:extLst>
      <p:ext uri="{BB962C8B-B14F-4D97-AF65-F5344CB8AC3E}">
        <p14:creationId xmlns:p14="http://schemas.microsoft.com/office/powerpoint/2010/main" val="54585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3F52B678-EBFB-4CBE-B90E-16D3A2F43A3D}"/>
              </a:ext>
            </a:extLst>
          </p:cNvPr>
          <p:cNvSpPr txBox="1">
            <a:spLocks/>
          </p:cNvSpPr>
          <p:nvPr/>
        </p:nvSpPr>
        <p:spPr>
          <a:xfrm>
            <a:off x="780896" y="549474"/>
            <a:ext cx="2736539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In</a:t>
            </a:r>
            <a:r>
              <a:rPr lang="en-US" dirty="0">
                <a:latin typeface="Montserrat Medium" panose="00000600000000000000" pitchFamily="2" charset="0"/>
              </a:rPr>
              <a:t>terface</a:t>
            </a:r>
            <a:endParaRPr lang="en-US" sz="1600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4C4D6-6F67-8982-DF9D-F2A346376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" t="1398" r="707" b="1587"/>
          <a:stretch/>
        </p:blipFill>
        <p:spPr>
          <a:xfrm>
            <a:off x="1526112" y="755987"/>
            <a:ext cx="5962563" cy="40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30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3F52B678-EBFB-4CBE-B90E-16D3A2F43A3D}"/>
              </a:ext>
            </a:extLst>
          </p:cNvPr>
          <p:cNvSpPr txBox="1">
            <a:spLocks/>
          </p:cNvSpPr>
          <p:nvPr/>
        </p:nvSpPr>
        <p:spPr>
          <a:xfrm>
            <a:off x="780896" y="549474"/>
            <a:ext cx="2736539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Testing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5EEF58D2-3029-2287-5CD2-AAB1F604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25" y="2772278"/>
            <a:ext cx="6137910" cy="120910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0E06791-AF65-4AED-20E7-00C933F22A4D}"/>
              </a:ext>
            </a:extLst>
          </p:cNvPr>
          <p:cNvSpPr txBox="1">
            <a:spLocks/>
          </p:cNvSpPr>
          <p:nvPr/>
        </p:nvSpPr>
        <p:spPr>
          <a:xfrm>
            <a:off x="1285200" y="2080478"/>
            <a:ext cx="2851745" cy="73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Montserrat Medium" panose="00000600000000000000" pitchFamily="2" charset="0"/>
              </a:rPr>
              <a:t>Data testing: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53D3C3-D70A-8C18-16B6-D2C2E9561830}"/>
              </a:ext>
            </a:extLst>
          </p:cNvPr>
          <p:cNvSpPr/>
          <p:nvPr/>
        </p:nvSpPr>
        <p:spPr>
          <a:xfrm>
            <a:off x="1581868" y="3165763"/>
            <a:ext cx="5980263" cy="68290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0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3F52B678-EBFB-4CBE-B90E-16D3A2F43A3D}"/>
              </a:ext>
            </a:extLst>
          </p:cNvPr>
          <p:cNvSpPr txBox="1">
            <a:spLocks/>
          </p:cNvSpPr>
          <p:nvPr/>
        </p:nvSpPr>
        <p:spPr>
          <a:xfrm>
            <a:off x="780896" y="549474"/>
            <a:ext cx="2736539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Testing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59FDFD-E87A-EE59-DB48-CDE8F16EE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08" y="1037230"/>
            <a:ext cx="5364467" cy="36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317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3F52B678-EBFB-4CBE-B90E-16D3A2F43A3D}"/>
              </a:ext>
            </a:extLst>
          </p:cNvPr>
          <p:cNvSpPr txBox="1">
            <a:spLocks/>
          </p:cNvSpPr>
          <p:nvPr/>
        </p:nvSpPr>
        <p:spPr>
          <a:xfrm>
            <a:off x="780896" y="549474"/>
            <a:ext cx="2736539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Testing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D3E513-BCD4-B2B9-6286-44507BC4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316" y="981748"/>
            <a:ext cx="5415759" cy="3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04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p54"/>
          <p:cNvGrpSpPr/>
          <p:nvPr/>
        </p:nvGrpSpPr>
        <p:grpSpPr>
          <a:xfrm>
            <a:off x="1042525" y="1162113"/>
            <a:ext cx="535300" cy="194950"/>
            <a:chOff x="5054325" y="1441125"/>
            <a:chExt cx="535300" cy="194950"/>
          </a:xfrm>
        </p:grpSpPr>
        <p:sp>
          <p:nvSpPr>
            <p:cNvPr id="1453" name="Google Shape;1453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4"/>
          <p:cNvGrpSpPr/>
          <p:nvPr/>
        </p:nvGrpSpPr>
        <p:grpSpPr>
          <a:xfrm>
            <a:off x="1789750" y="1579788"/>
            <a:ext cx="535300" cy="194950"/>
            <a:chOff x="5054325" y="1441125"/>
            <a:chExt cx="535300" cy="194950"/>
          </a:xfrm>
        </p:grpSpPr>
        <p:sp>
          <p:nvSpPr>
            <p:cNvPr id="1456" name="Google Shape;1456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4"/>
          <p:cNvGrpSpPr/>
          <p:nvPr/>
        </p:nvGrpSpPr>
        <p:grpSpPr>
          <a:xfrm>
            <a:off x="7076025" y="1853913"/>
            <a:ext cx="535300" cy="194950"/>
            <a:chOff x="5054325" y="1441125"/>
            <a:chExt cx="535300" cy="194950"/>
          </a:xfrm>
        </p:grpSpPr>
        <p:sp>
          <p:nvSpPr>
            <p:cNvPr id="1459" name="Google Shape;1459;p54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08;p58">
            <a:extLst>
              <a:ext uri="{FF2B5EF4-FFF2-40B4-BE49-F238E27FC236}">
                <a16:creationId xmlns:a16="http://schemas.microsoft.com/office/drawing/2014/main" id="{3F52B678-EBFB-4CBE-B90E-16D3A2F43A3D}"/>
              </a:ext>
            </a:extLst>
          </p:cNvPr>
          <p:cNvSpPr txBox="1">
            <a:spLocks/>
          </p:cNvSpPr>
          <p:nvPr/>
        </p:nvSpPr>
        <p:spPr>
          <a:xfrm>
            <a:off x="780896" y="549474"/>
            <a:ext cx="2736539" cy="5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800"/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 Medium" panose="00000600000000000000" pitchFamily="2" charset="0"/>
              </a:rPr>
              <a:t>Code of project</a:t>
            </a: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  <a:p>
            <a:pPr marL="0" indent="0">
              <a:buFont typeface="Montserrat"/>
              <a:buNone/>
            </a:pPr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BA6FE8-9E59-2148-FB83-48857FD590E3}"/>
              </a:ext>
            </a:extLst>
          </p:cNvPr>
          <p:cNvSpPr txBox="1">
            <a:spLocks/>
          </p:cNvSpPr>
          <p:nvPr/>
        </p:nvSpPr>
        <p:spPr>
          <a:xfrm>
            <a:off x="1455175" y="1014149"/>
            <a:ext cx="6381220" cy="44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ontserrat"/>
              <a:buAutoNum type="romanLcPeriod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3020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Montserrat Medium" panose="00000600000000000000" pitchFamily="2" charset="0"/>
              </a:rPr>
              <a:t>Source code upload via: https://github.com/TranNhatTan0312/DoAn_DSS.git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2E709-D2B5-00FB-76C5-7A46ABC5C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15" y="1454627"/>
            <a:ext cx="5694435" cy="34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2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>
            <a:spLocks noGrp="1"/>
          </p:cNvSpPr>
          <p:nvPr>
            <p:ph type="subTitle" idx="1"/>
          </p:nvPr>
        </p:nvSpPr>
        <p:spPr>
          <a:xfrm>
            <a:off x="205740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TOPIC OVERVIEW</a:t>
            </a:r>
          </a:p>
        </p:txBody>
      </p:sp>
      <p:sp>
        <p:nvSpPr>
          <p:cNvPr id="426" name="Google Shape;426;p35"/>
          <p:cNvSpPr txBox="1">
            <a:spLocks noGrp="1"/>
          </p:cNvSpPr>
          <p:nvPr>
            <p:ph type="subTitle" idx="3"/>
          </p:nvPr>
        </p:nvSpPr>
        <p:spPr>
          <a:xfrm>
            <a:off x="5962650" y="1684071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</a:t>
            </a:r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7"/>
          </p:nvPr>
        </p:nvSpPr>
        <p:spPr>
          <a:xfrm>
            <a:off x="5962650" y="362339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5"/>
          </p:nvPr>
        </p:nvSpPr>
        <p:spPr>
          <a:xfrm>
            <a:off x="2066044" y="3886492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BUILD AN APPLICATION AND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32" name="Google Shape;432;p35"/>
          <p:cNvSpPr txBox="1">
            <a:spLocks noGrp="1"/>
          </p:cNvSpPr>
          <p:nvPr>
            <p:ph type="title" idx="9"/>
          </p:nvPr>
        </p:nvSpPr>
        <p:spPr>
          <a:xfrm>
            <a:off x="205740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3" name="Google Shape;433;p35"/>
          <p:cNvSpPr txBox="1">
            <a:spLocks noGrp="1"/>
          </p:cNvSpPr>
          <p:nvPr>
            <p:ph type="title" idx="13"/>
          </p:nvPr>
        </p:nvSpPr>
        <p:spPr>
          <a:xfrm>
            <a:off x="596265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4" name="Google Shape;434;p35"/>
          <p:cNvSpPr txBox="1">
            <a:spLocks noGrp="1"/>
          </p:cNvSpPr>
          <p:nvPr>
            <p:ph type="title" idx="14"/>
          </p:nvPr>
        </p:nvSpPr>
        <p:spPr>
          <a:xfrm>
            <a:off x="205740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35" name="Google Shape;435;p35"/>
          <p:cNvSpPr txBox="1">
            <a:spLocks noGrp="1"/>
          </p:cNvSpPr>
          <p:nvPr>
            <p:ph type="title" idx="15"/>
          </p:nvPr>
        </p:nvSpPr>
        <p:spPr>
          <a:xfrm>
            <a:off x="596265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36" name="Google Shape;436;p35"/>
          <p:cNvGrpSpPr/>
          <p:nvPr/>
        </p:nvGrpSpPr>
        <p:grpSpPr>
          <a:xfrm>
            <a:off x="4648200" y="1333322"/>
            <a:ext cx="1261398" cy="876656"/>
            <a:chOff x="4648200" y="1333322"/>
            <a:chExt cx="1261398" cy="876656"/>
          </a:xfrm>
        </p:grpSpPr>
        <p:sp>
          <p:nvSpPr>
            <p:cNvPr id="437" name="Google Shape;437;p35" descr="Slidesgo" title="Background"/>
            <p:cNvSpPr/>
            <p:nvPr/>
          </p:nvSpPr>
          <p:spPr>
            <a:xfrm flipH="1">
              <a:off x="4648200" y="1333322"/>
              <a:ext cx="1261398" cy="876656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35"/>
            <p:cNvGrpSpPr/>
            <p:nvPr/>
          </p:nvGrpSpPr>
          <p:grpSpPr>
            <a:xfrm>
              <a:off x="5105516" y="1355612"/>
              <a:ext cx="529532" cy="832076"/>
              <a:chOff x="5050925" y="1555925"/>
              <a:chExt cx="511675" cy="806275"/>
            </a:xfrm>
          </p:grpSpPr>
          <p:sp>
            <p:nvSpPr>
              <p:cNvPr id="439" name="Google Shape;439;p35"/>
              <p:cNvSpPr/>
              <p:nvPr/>
            </p:nvSpPr>
            <p:spPr>
              <a:xfrm>
                <a:off x="5102150" y="1695425"/>
                <a:ext cx="80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5222" extrusionOk="0">
                    <a:moveTo>
                      <a:pt x="2414" y="1"/>
                    </a:moveTo>
                    <a:cubicBezTo>
                      <a:pt x="2320" y="1"/>
                      <a:pt x="2218" y="21"/>
                      <a:pt x="2109" y="67"/>
                    </a:cubicBezTo>
                    <a:cubicBezTo>
                      <a:pt x="497" y="811"/>
                      <a:pt x="0" y="2607"/>
                      <a:pt x="0" y="4284"/>
                    </a:cubicBezTo>
                    <a:cubicBezTo>
                      <a:pt x="0" y="4841"/>
                      <a:pt x="537" y="5221"/>
                      <a:pt x="1019" y="5221"/>
                    </a:cubicBezTo>
                    <a:cubicBezTo>
                      <a:pt x="1341" y="5221"/>
                      <a:pt x="1638" y="5053"/>
                      <a:pt x="1737" y="4656"/>
                    </a:cubicBezTo>
                    <a:cubicBezTo>
                      <a:pt x="1985" y="3475"/>
                      <a:pt x="1985" y="2051"/>
                      <a:pt x="2853" y="1119"/>
                    </a:cubicBezTo>
                    <a:cubicBezTo>
                      <a:pt x="3222" y="695"/>
                      <a:pt x="2961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5117650" y="1880050"/>
                <a:ext cx="558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613" extrusionOk="0">
                    <a:moveTo>
                      <a:pt x="1176" y="0"/>
                    </a:moveTo>
                    <a:cubicBezTo>
                      <a:pt x="125" y="0"/>
                      <a:pt x="1" y="1613"/>
                      <a:pt x="1052" y="1613"/>
                    </a:cubicBezTo>
                    <a:cubicBezTo>
                      <a:pt x="2109" y="1613"/>
                      <a:pt x="2233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5050925" y="1555925"/>
                <a:ext cx="511675" cy="607825"/>
              </a:xfrm>
              <a:custGeom>
                <a:avLst/>
                <a:gdLst/>
                <a:ahLst/>
                <a:cxnLst/>
                <a:rect l="l" t="t" r="r" b="b"/>
                <a:pathLst>
                  <a:path w="20467" h="24313" extrusionOk="0">
                    <a:moveTo>
                      <a:pt x="4463" y="5581"/>
                    </a:moveTo>
                    <a:cubicBezTo>
                      <a:pt x="5010" y="5581"/>
                      <a:pt x="5271" y="6275"/>
                      <a:pt x="4902" y="6699"/>
                    </a:cubicBezTo>
                    <a:cubicBezTo>
                      <a:pt x="4034" y="7631"/>
                      <a:pt x="4034" y="9055"/>
                      <a:pt x="3786" y="10236"/>
                    </a:cubicBezTo>
                    <a:cubicBezTo>
                      <a:pt x="3687" y="10633"/>
                      <a:pt x="3390" y="10801"/>
                      <a:pt x="3068" y="10801"/>
                    </a:cubicBezTo>
                    <a:cubicBezTo>
                      <a:pt x="2586" y="10801"/>
                      <a:pt x="2049" y="10421"/>
                      <a:pt x="2049" y="9864"/>
                    </a:cubicBezTo>
                    <a:cubicBezTo>
                      <a:pt x="2049" y="8187"/>
                      <a:pt x="2546" y="6391"/>
                      <a:pt x="4158" y="5647"/>
                    </a:cubicBezTo>
                    <a:cubicBezTo>
                      <a:pt x="4267" y="5601"/>
                      <a:pt x="4369" y="5581"/>
                      <a:pt x="4463" y="5581"/>
                    </a:cubicBezTo>
                    <a:close/>
                    <a:moveTo>
                      <a:pt x="3845" y="12965"/>
                    </a:moveTo>
                    <a:cubicBezTo>
                      <a:pt x="4902" y="12965"/>
                      <a:pt x="4778" y="14578"/>
                      <a:pt x="3721" y="14578"/>
                    </a:cubicBezTo>
                    <a:cubicBezTo>
                      <a:pt x="2670" y="14578"/>
                      <a:pt x="2794" y="12965"/>
                      <a:pt x="3845" y="12965"/>
                    </a:cubicBezTo>
                    <a:close/>
                    <a:moveTo>
                      <a:pt x="10236" y="1"/>
                    </a:moveTo>
                    <a:cubicBezTo>
                      <a:pt x="4530" y="1"/>
                      <a:pt x="0" y="4590"/>
                      <a:pt x="0" y="10236"/>
                    </a:cubicBezTo>
                    <a:cubicBezTo>
                      <a:pt x="0" y="17490"/>
                      <a:pt x="6078" y="19539"/>
                      <a:pt x="6078" y="22452"/>
                    </a:cubicBezTo>
                    <a:cubicBezTo>
                      <a:pt x="6078" y="23136"/>
                      <a:pt x="6202" y="23692"/>
                      <a:pt x="6326" y="24129"/>
                    </a:cubicBezTo>
                    <a:cubicBezTo>
                      <a:pt x="6574" y="24005"/>
                      <a:pt x="6822" y="23940"/>
                      <a:pt x="7070" y="23940"/>
                    </a:cubicBezTo>
                    <a:lnTo>
                      <a:pt x="9368" y="23940"/>
                    </a:lnTo>
                    <a:lnTo>
                      <a:pt x="9368" y="15570"/>
                    </a:lnTo>
                    <a:cubicBezTo>
                      <a:pt x="9368" y="15570"/>
                      <a:pt x="8063" y="14885"/>
                      <a:pt x="7815" y="13461"/>
                    </a:cubicBezTo>
                    <a:cubicBezTo>
                      <a:pt x="7567" y="12097"/>
                      <a:pt x="6391" y="9800"/>
                      <a:pt x="6391" y="9800"/>
                    </a:cubicBezTo>
                    <a:lnTo>
                      <a:pt x="6391" y="9800"/>
                    </a:lnTo>
                    <a:cubicBezTo>
                      <a:pt x="10236" y="11849"/>
                      <a:pt x="10360" y="13893"/>
                      <a:pt x="10360" y="13893"/>
                    </a:cubicBezTo>
                    <a:cubicBezTo>
                      <a:pt x="10916" y="9676"/>
                      <a:pt x="14885" y="7319"/>
                      <a:pt x="14885" y="7319"/>
                    </a:cubicBezTo>
                    <a:lnTo>
                      <a:pt x="14885" y="7319"/>
                    </a:lnTo>
                    <a:cubicBezTo>
                      <a:pt x="14081" y="13893"/>
                      <a:pt x="11536" y="13213"/>
                      <a:pt x="10792" y="15570"/>
                    </a:cubicBezTo>
                    <a:lnTo>
                      <a:pt x="10792" y="23940"/>
                    </a:lnTo>
                    <a:lnTo>
                      <a:pt x="13148" y="23940"/>
                    </a:lnTo>
                    <a:cubicBezTo>
                      <a:pt x="13461" y="23940"/>
                      <a:pt x="13769" y="24064"/>
                      <a:pt x="14017" y="24312"/>
                    </a:cubicBezTo>
                    <a:cubicBezTo>
                      <a:pt x="14205" y="23816"/>
                      <a:pt x="14329" y="23196"/>
                      <a:pt x="14329" y="22452"/>
                    </a:cubicBezTo>
                    <a:cubicBezTo>
                      <a:pt x="14329" y="19415"/>
                      <a:pt x="20467" y="17306"/>
                      <a:pt x="20467" y="10236"/>
                    </a:cubicBezTo>
                    <a:cubicBezTo>
                      <a:pt x="20467" y="4590"/>
                      <a:pt x="15877" y="1"/>
                      <a:pt x="10236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5232375" y="2304875"/>
                <a:ext cx="1472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2293" extrusionOk="0">
                    <a:moveTo>
                      <a:pt x="1" y="0"/>
                    </a:moveTo>
                    <a:cubicBezTo>
                      <a:pt x="373" y="1300"/>
                      <a:pt x="1549" y="2293"/>
                      <a:pt x="2978" y="2293"/>
                    </a:cubicBezTo>
                    <a:cubicBezTo>
                      <a:pt x="4342" y="2293"/>
                      <a:pt x="5518" y="1300"/>
                      <a:pt x="58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5196675" y="2207125"/>
                <a:ext cx="21870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2174" extrusionOk="0">
                    <a:moveTo>
                      <a:pt x="1240" y="1"/>
                    </a:moveTo>
                    <a:cubicBezTo>
                      <a:pt x="992" y="1"/>
                      <a:pt x="809" y="65"/>
                      <a:pt x="620" y="189"/>
                    </a:cubicBezTo>
                    <a:cubicBezTo>
                      <a:pt x="248" y="373"/>
                      <a:pt x="0" y="745"/>
                      <a:pt x="0" y="1057"/>
                    </a:cubicBezTo>
                    <a:cubicBezTo>
                      <a:pt x="0" y="1554"/>
                      <a:pt x="561" y="2174"/>
                      <a:pt x="1240" y="2174"/>
                    </a:cubicBezTo>
                    <a:lnTo>
                      <a:pt x="7507" y="2174"/>
                    </a:lnTo>
                    <a:cubicBezTo>
                      <a:pt x="8187" y="2174"/>
                      <a:pt x="8747" y="1554"/>
                      <a:pt x="8747" y="1057"/>
                    </a:cubicBezTo>
                    <a:cubicBezTo>
                      <a:pt x="8747" y="745"/>
                      <a:pt x="8435" y="313"/>
                      <a:pt x="8003" y="125"/>
                    </a:cubicBezTo>
                    <a:cubicBezTo>
                      <a:pt x="7939" y="65"/>
                      <a:pt x="7879" y="65"/>
                      <a:pt x="7814" y="65"/>
                    </a:cubicBezTo>
                    <a:cubicBezTo>
                      <a:pt x="7690" y="1"/>
                      <a:pt x="7631" y="1"/>
                      <a:pt x="75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5384325" y="2207125"/>
                <a:ext cx="77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6" extrusionOk="0">
                    <a:moveTo>
                      <a:pt x="308" y="65"/>
                    </a:moveTo>
                    <a:cubicBezTo>
                      <a:pt x="184" y="1"/>
                      <a:pt x="125" y="1"/>
                      <a:pt x="1" y="1"/>
                    </a:cubicBezTo>
                    <a:cubicBezTo>
                      <a:pt x="125" y="1"/>
                      <a:pt x="184" y="1"/>
                      <a:pt x="308" y="65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5212175" y="2207125"/>
                <a:ext cx="155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0" extrusionOk="0">
                    <a:moveTo>
                      <a:pt x="620" y="1"/>
                    </a:moveTo>
                    <a:cubicBezTo>
                      <a:pt x="372" y="1"/>
                      <a:pt x="189" y="65"/>
                      <a:pt x="0" y="189"/>
                    </a:cubicBezTo>
                    <a:lnTo>
                      <a:pt x="0" y="189"/>
                    </a:lnTo>
                    <a:cubicBezTo>
                      <a:pt x="189" y="65"/>
                      <a:pt x="372" y="1"/>
                      <a:pt x="620" y="1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5392025" y="2208750"/>
                <a:ext cx="475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60" extrusionOk="0">
                    <a:moveTo>
                      <a:pt x="189" y="60"/>
                    </a:moveTo>
                    <a:cubicBezTo>
                      <a:pt x="125" y="0"/>
                      <a:pt x="65" y="0"/>
                      <a:pt x="0" y="0"/>
                    </a:cubicBezTo>
                    <a:cubicBezTo>
                      <a:pt x="65" y="0"/>
                      <a:pt x="125" y="0"/>
                      <a:pt x="189" y="60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5196675" y="1738875"/>
                <a:ext cx="226375" cy="473000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8920" extrusionOk="0">
                    <a:moveTo>
                      <a:pt x="9055" y="1"/>
                    </a:moveTo>
                    <a:cubicBezTo>
                      <a:pt x="9055" y="1"/>
                      <a:pt x="5086" y="2358"/>
                      <a:pt x="4530" y="6575"/>
                    </a:cubicBezTo>
                    <a:cubicBezTo>
                      <a:pt x="4530" y="6575"/>
                      <a:pt x="4406" y="4531"/>
                      <a:pt x="561" y="2482"/>
                    </a:cubicBezTo>
                    <a:lnTo>
                      <a:pt x="561" y="2482"/>
                    </a:lnTo>
                    <a:cubicBezTo>
                      <a:pt x="561" y="2482"/>
                      <a:pt x="1737" y="4779"/>
                      <a:pt x="1985" y="6143"/>
                    </a:cubicBezTo>
                    <a:cubicBezTo>
                      <a:pt x="2233" y="7567"/>
                      <a:pt x="3538" y="8252"/>
                      <a:pt x="3538" y="8252"/>
                    </a:cubicBezTo>
                    <a:lnTo>
                      <a:pt x="3538" y="16622"/>
                    </a:lnTo>
                    <a:lnTo>
                      <a:pt x="1240" y="16622"/>
                    </a:lnTo>
                    <a:cubicBezTo>
                      <a:pt x="992" y="16622"/>
                      <a:pt x="744" y="16687"/>
                      <a:pt x="496" y="16811"/>
                    </a:cubicBezTo>
                    <a:cubicBezTo>
                      <a:pt x="189" y="17059"/>
                      <a:pt x="0" y="17431"/>
                      <a:pt x="0" y="17862"/>
                    </a:cubicBezTo>
                    <a:cubicBezTo>
                      <a:pt x="0" y="18299"/>
                      <a:pt x="248" y="18731"/>
                      <a:pt x="620" y="18919"/>
                    </a:cubicBezTo>
                    <a:cubicBezTo>
                      <a:pt x="809" y="18795"/>
                      <a:pt x="992" y="18731"/>
                      <a:pt x="1240" y="18731"/>
                    </a:cubicBezTo>
                    <a:lnTo>
                      <a:pt x="7507" y="18731"/>
                    </a:lnTo>
                    <a:cubicBezTo>
                      <a:pt x="7631" y="18731"/>
                      <a:pt x="7690" y="18731"/>
                      <a:pt x="7814" y="18795"/>
                    </a:cubicBezTo>
                    <a:cubicBezTo>
                      <a:pt x="7879" y="18795"/>
                      <a:pt x="7939" y="18795"/>
                      <a:pt x="8003" y="18855"/>
                    </a:cubicBezTo>
                    <a:cubicBezTo>
                      <a:pt x="8311" y="18607"/>
                      <a:pt x="8499" y="18299"/>
                      <a:pt x="8499" y="17862"/>
                    </a:cubicBezTo>
                    <a:cubicBezTo>
                      <a:pt x="8499" y="17490"/>
                      <a:pt x="8375" y="17242"/>
                      <a:pt x="8187" y="16994"/>
                    </a:cubicBezTo>
                    <a:cubicBezTo>
                      <a:pt x="7939" y="16746"/>
                      <a:pt x="7631" y="16622"/>
                      <a:pt x="7318" y="16622"/>
                    </a:cubicBezTo>
                    <a:lnTo>
                      <a:pt x="4962" y="16622"/>
                    </a:lnTo>
                    <a:lnTo>
                      <a:pt x="4962" y="8252"/>
                    </a:lnTo>
                    <a:cubicBezTo>
                      <a:pt x="5706" y="5895"/>
                      <a:pt x="8251" y="6575"/>
                      <a:pt x="90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5196675" y="2261450"/>
                <a:ext cx="21870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738" extrusionOk="0">
                    <a:moveTo>
                      <a:pt x="1240" y="1"/>
                    </a:moveTo>
                    <a:cubicBezTo>
                      <a:pt x="561" y="1"/>
                      <a:pt x="0" y="373"/>
                      <a:pt x="0" y="869"/>
                    </a:cubicBezTo>
                    <a:cubicBezTo>
                      <a:pt x="0" y="1365"/>
                      <a:pt x="561" y="1737"/>
                      <a:pt x="1240" y="1737"/>
                    </a:cubicBezTo>
                    <a:lnTo>
                      <a:pt x="7507" y="1737"/>
                    </a:lnTo>
                    <a:cubicBezTo>
                      <a:pt x="8187" y="1737"/>
                      <a:pt x="8747" y="1365"/>
                      <a:pt x="8747" y="869"/>
                    </a:cubicBezTo>
                    <a:cubicBezTo>
                      <a:pt x="8747" y="373"/>
                      <a:pt x="8187" y="1"/>
                      <a:pt x="7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2509;p65">
            <a:extLst>
              <a:ext uri="{FF2B5EF4-FFF2-40B4-BE49-F238E27FC236}">
                <a16:creationId xmlns:a16="http://schemas.microsoft.com/office/drawing/2014/main" id="{09CA84D2-E6EE-71A2-A2AF-3F73926403A9}"/>
              </a:ext>
            </a:extLst>
          </p:cNvPr>
          <p:cNvSpPr txBox="1">
            <a:spLocks/>
          </p:cNvSpPr>
          <p:nvPr/>
        </p:nvSpPr>
        <p:spPr>
          <a:xfrm>
            <a:off x="685800" y="591341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Google Shape;12747;p109">
            <a:extLst>
              <a:ext uri="{FF2B5EF4-FFF2-40B4-BE49-F238E27FC236}">
                <a16:creationId xmlns:a16="http://schemas.microsoft.com/office/drawing/2014/main" id="{314311E5-414E-58BB-0535-1904437BF691}"/>
              </a:ext>
            </a:extLst>
          </p:cNvPr>
          <p:cNvGrpSpPr/>
          <p:nvPr/>
        </p:nvGrpSpPr>
        <p:grpSpPr>
          <a:xfrm>
            <a:off x="1175482" y="1142683"/>
            <a:ext cx="637985" cy="924842"/>
            <a:chOff x="1341612" y="3340055"/>
            <a:chExt cx="259399" cy="370524"/>
          </a:xfrm>
        </p:grpSpPr>
        <p:sp>
          <p:nvSpPr>
            <p:cNvPr id="61" name="Google Shape;12748;p109">
              <a:extLst>
                <a:ext uri="{FF2B5EF4-FFF2-40B4-BE49-F238E27FC236}">
                  <a16:creationId xmlns:a16="http://schemas.microsoft.com/office/drawing/2014/main" id="{902B0207-4E38-62B1-4CC2-8D7077138F42}"/>
                </a:ext>
              </a:extLst>
            </p:cNvPr>
            <p:cNvSpPr/>
            <p:nvPr/>
          </p:nvSpPr>
          <p:spPr>
            <a:xfrm>
              <a:off x="1383954" y="3340055"/>
              <a:ext cx="43615" cy="35664"/>
            </a:xfrm>
            <a:custGeom>
              <a:avLst/>
              <a:gdLst/>
              <a:ahLst/>
              <a:cxnLst/>
              <a:rect l="l" t="t" r="r" b="b"/>
              <a:pathLst>
                <a:path w="2913" h="2382" extrusionOk="0">
                  <a:moveTo>
                    <a:pt x="999" y="0"/>
                  </a:moveTo>
                  <a:cubicBezTo>
                    <a:pt x="452" y="0"/>
                    <a:pt x="11" y="442"/>
                    <a:pt x="11" y="989"/>
                  </a:cubicBezTo>
                  <a:lnTo>
                    <a:pt x="11" y="2019"/>
                  </a:lnTo>
                  <a:cubicBezTo>
                    <a:pt x="0" y="2260"/>
                    <a:pt x="179" y="2381"/>
                    <a:pt x="360" y="2381"/>
                  </a:cubicBezTo>
                  <a:cubicBezTo>
                    <a:pt x="542" y="2381"/>
                    <a:pt x="726" y="2260"/>
                    <a:pt x="726" y="2019"/>
                  </a:cubicBezTo>
                  <a:lnTo>
                    <a:pt x="726" y="989"/>
                  </a:lnTo>
                  <a:cubicBezTo>
                    <a:pt x="726" y="841"/>
                    <a:pt x="852" y="736"/>
                    <a:pt x="999" y="736"/>
                  </a:cubicBezTo>
                  <a:lnTo>
                    <a:pt x="1924" y="736"/>
                  </a:lnTo>
                  <a:cubicBezTo>
                    <a:pt x="2071" y="736"/>
                    <a:pt x="2197" y="841"/>
                    <a:pt x="2197" y="989"/>
                  </a:cubicBezTo>
                  <a:lnTo>
                    <a:pt x="2197" y="2019"/>
                  </a:lnTo>
                  <a:cubicBezTo>
                    <a:pt x="2197" y="2260"/>
                    <a:pt x="2376" y="2381"/>
                    <a:pt x="2555" y="2381"/>
                  </a:cubicBezTo>
                  <a:cubicBezTo>
                    <a:pt x="2733" y="2381"/>
                    <a:pt x="2912" y="2260"/>
                    <a:pt x="2912" y="2019"/>
                  </a:cubicBezTo>
                  <a:lnTo>
                    <a:pt x="2912" y="989"/>
                  </a:lnTo>
                  <a:cubicBezTo>
                    <a:pt x="2912" y="442"/>
                    <a:pt x="2471" y="0"/>
                    <a:pt x="1924" y="0"/>
                  </a:cubicBezTo>
                  <a:close/>
                </a:path>
              </a:pathLst>
            </a:custGeom>
            <a:solidFill>
              <a:srgbClr val="344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49;p109">
              <a:extLst>
                <a:ext uri="{FF2B5EF4-FFF2-40B4-BE49-F238E27FC236}">
                  <a16:creationId xmlns:a16="http://schemas.microsoft.com/office/drawing/2014/main" id="{D14F1FB2-907F-BA90-BFF2-6B21930A74DF}"/>
                </a:ext>
              </a:extLst>
            </p:cNvPr>
            <p:cNvSpPr/>
            <p:nvPr/>
          </p:nvSpPr>
          <p:spPr>
            <a:xfrm>
              <a:off x="1363966" y="3403329"/>
              <a:ext cx="237045" cy="307251"/>
            </a:xfrm>
            <a:custGeom>
              <a:avLst/>
              <a:gdLst/>
              <a:ahLst/>
              <a:cxnLst/>
              <a:rect l="l" t="t" r="r" b="b"/>
              <a:pathLst>
                <a:path w="15832" h="20521" extrusionOk="0">
                  <a:moveTo>
                    <a:pt x="736" y="0"/>
                  </a:moveTo>
                  <a:cubicBezTo>
                    <a:pt x="337" y="0"/>
                    <a:pt x="0" y="337"/>
                    <a:pt x="0" y="757"/>
                  </a:cubicBezTo>
                  <a:lnTo>
                    <a:pt x="0" y="19763"/>
                  </a:lnTo>
                  <a:cubicBezTo>
                    <a:pt x="0" y="20184"/>
                    <a:pt x="337" y="20520"/>
                    <a:pt x="736" y="20520"/>
                  </a:cubicBezTo>
                  <a:lnTo>
                    <a:pt x="15075" y="20520"/>
                  </a:lnTo>
                  <a:cubicBezTo>
                    <a:pt x="15495" y="20520"/>
                    <a:pt x="15832" y="20184"/>
                    <a:pt x="15832" y="19763"/>
                  </a:cubicBezTo>
                  <a:lnTo>
                    <a:pt x="15832" y="757"/>
                  </a:lnTo>
                  <a:cubicBezTo>
                    <a:pt x="15832" y="337"/>
                    <a:pt x="15495" y="0"/>
                    <a:pt x="15075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50;p109">
              <a:extLst>
                <a:ext uri="{FF2B5EF4-FFF2-40B4-BE49-F238E27FC236}">
                  <a16:creationId xmlns:a16="http://schemas.microsoft.com/office/drawing/2014/main" id="{728EDF54-9510-081D-E118-6C9FD5C560A8}"/>
                </a:ext>
              </a:extLst>
            </p:cNvPr>
            <p:cNvSpPr/>
            <p:nvPr/>
          </p:nvSpPr>
          <p:spPr>
            <a:xfrm>
              <a:off x="1341612" y="3371841"/>
              <a:ext cx="237045" cy="306936"/>
            </a:xfrm>
            <a:custGeom>
              <a:avLst/>
              <a:gdLst/>
              <a:ahLst/>
              <a:cxnLst/>
              <a:rect l="l" t="t" r="r" b="b"/>
              <a:pathLst>
                <a:path w="15832" h="20500" extrusionOk="0">
                  <a:moveTo>
                    <a:pt x="736" y="1"/>
                  </a:moveTo>
                  <a:cubicBezTo>
                    <a:pt x="337" y="1"/>
                    <a:pt x="1" y="337"/>
                    <a:pt x="1" y="737"/>
                  </a:cubicBezTo>
                  <a:lnTo>
                    <a:pt x="1" y="19764"/>
                  </a:lnTo>
                  <a:cubicBezTo>
                    <a:pt x="1" y="20163"/>
                    <a:pt x="337" y="20500"/>
                    <a:pt x="736" y="20500"/>
                  </a:cubicBezTo>
                  <a:lnTo>
                    <a:pt x="15075" y="20500"/>
                  </a:lnTo>
                  <a:cubicBezTo>
                    <a:pt x="15495" y="20500"/>
                    <a:pt x="15832" y="20163"/>
                    <a:pt x="15832" y="19743"/>
                  </a:cubicBezTo>
                  <a:lnTo>
                    <a:pt x="15832" y="737"/>
                  </a:lnTo>
                  <a:cubicBezTo>
                    <a:pt x="15832" y="337"/>
                    <a:pt x="15495" y="1"/>
                    <a:pt x="15075" y="1"/>
                  </a:cubicBezTo>
                  <a:close/>
                </a:path>
              </a:pathLst>
            </a:custGeom>
            <a:solidFill>
              <a:srgbClr val="FB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751;p109">
              <a:extLst>
                <a:ext uri="{FF2B5EF4-FFF2-40B4-BE49-F238E27FC236}">
                  <a16:creationId xmlns:a16="http://schemas.microsoft.com/office/drawing/2014/main" id="{C53B422C-28C3-0A99-1CFB-EC55135BA8CC}"/>
                </a:ext>
              </a:extLst>
            </p:cNvPr>
            <p:cNvSpPr/>
            <p:nvPr/>
          </p:nvSpPr>
          <p:spPr>
            <a:xfrm>
              <a:off x="1556303" y="3371841"/>
              <a:ext cx="22354" cy="306936"/>
            </a:xfrm>
            <a:custGeom>
              <a:avLst/>
              <a:gdLst/>
              <a:ahLst/>
              <a:cxnLst/>
              <a:rect l="l" t="t" r="r" b="b"/>
              <a:pathLst>
                <a:path w="1493" h="20500" extrusionOk="0">
                  <a:moveTo>
                    <a:pt x="0" y="1"/>
                  </a:moveTo>
                  <a:lnTo>
                    <a:pt x="0" y="20500"/>
                  </a:lnTo>
                  <a:lnTo>
                    <a:pt x="736" y="20500"/>
                  </a:lnTo>
                  <a:cubicBezTo>
                    <a:pt x="1156" y="20500"/>
                    <a:pt x="1493" y="20163"/>
                    <a:pt x="1493" y="19743"/>
                  </a:cubicBezTo>
                  <a:lnTo>
                    <a:pt x="1493" y="737"/>
                  </a:lnTo>
                  <a:cubicBezTo>
                    <a:pt x="1493" y="337"/>
                    <a:pt x="1156" y="1"/>
                    <a:pt x="736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752;p109">
              <a:extLst>
                <a:ext uri="{FF2B5EF4-FFF2-40B4-BE49-F238E27FC236}">
                  <a16:creationId xmlns:a16="http://schemas.microsoft.com/office/drawing/2014/main" id="{B8D752A7-2E44-DD18-8471-A00ADA04E5FF}"/>
                </a:ext>
              </a:extLst>
            </p:cNvPr>
            <p:cNvSpPr/>
            <p:nvPr/>
          </p:nvSpPr>
          <p:spPr>
            <a:xfrm>
              <a:off x="1379387" y="3455583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0"/>
                  </a:moveTo>
                  <a:cubicBezTo>
                    <a:pt x="85" y="0"/>
                    <a:pt x="0" y="84"/>
                    <a:pt x="0" y="190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190"/>
                  </a:lnTo>
                  <a:cubicBezTo>
                    <a:pt x="2986" y="84"/>
                    <a:pt x="2902" y="0"/>
                    <a:pt x="27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753;p109">
              <a:extLst>
                <a:ext uri="{FF2B5EF4-FFF2-40B4-BE49-F238E27FC236}">
                  <a16:creationId xmlns:a16="http://schemas.microsoft.com/office/drawing/2014/main" id="{DF367397-4BAE-EA5F-94B3-72334CF9DBC5}"/>
                </a:ext>
              </a:extLst>
            </p:cNvPr>
            <p:cNvSpPr/>
            <p:nvPr/>
          </p:nvSpPr>
          <p:spPr>
            <a:xfrm>
              <a:off x="1379387" y="3527975"/>
              <a:ext cx="44708" cy="44723"/>
            </a:xfrm>
            <a:custGeom>
              <a:avLst/>
              <a:gdLst/>
              <a:ahLst/>
              <a:cxnLst/>
              <a:rect l="l" t="t" r="r" b="b"/>
              <a:pathLst>
                <a:path w="2986" h="2987" extrusionOk="0">
                  <a:moveTo>
                    <a:pt x="190" y="1"/>
                  </a:moveTo>
                  <a:cubicBezTo>
                    <a:pt x="85" y="1"/>
                    <a:pt x="0" y="85"/>
                    <a:pt x="0" y="190"/>
                  </a:cubicBezTo>
                  <a:lnTo>
                    <a:pt x="0" y="2776"/>
                  </a:lnTo>
                  <a:cubicBezTo>
                    <a:pt x="0" y="2881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881"/>
                    <a:pt x="2986" y="2776"/>
                  </a:cubicBezTo>
                  <a:lnTo>
                    <a:pt x="2986" y="190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2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754;p109">
              <a:extLst>
                <a:ext uri="{FF2B5EF4-FFF2-40B4-BE49-F238E27FC236}">
                  <a16:creationId xmlns:a16="http://schemas.microsoft.com/office/drawing/2014/main" id="{DD1F5CE4-771C-CDE0-7324-7A4C7E760573}"/>
                </a:ext>
              </a:extLst>
            </p:cNvPr>
            <p:cNvSpPr/>
            <p:nvPr/>
          </p:nvSpPr>
          <p:spPr>
            <a:xfrm>
              <a:off x="1379387" y="3600067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1"/>
                  </a:moveTo>
                  <a:cubicBezTo>
                    <a:pt x="85" y="1"/>
                    <a:pt x="0" y="85"/>
                    <a:pt x="0" y="211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211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755;p109">
              <a:extLst>
                <a:ext uri="{FF2B5EF4-FFF2-40B4-BE49-F238E27FC236}">
                  <a16:creationId xmlns:a16="http://schemas.microsoft.com/office/drawing/2014/main" id="{F6160086-9E26-2C08-B029-6E69E2CA2924}"/>
                </a:ext>
              </a:extLst>
            </p:cNvPr>
            <p:cNvSpPr/>
            <p:nvPr/>
          </p:nvSpPr>
          <p:spPr>
            <a:xfrm>
              <a:off x="1444233" y="3459041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56;p109">
              <a:extLst>
                <a:ext uri="{FF2B5EF4-FFF2-40B4-BE49-F238E27FC236}">
                  <a16:creationId xmlns:a16="http://schemas.microsoft.com/office/drawing/2014/main" id="{6173FE27-C6F7-719A-22A3-609DAF85D209}"/>
                </a:ext>
              </a:extLst>
            </p:cNvPr>
            <p:cNvSpPr/>
            <p:nvPr/>
          </p:nvSpPr>
          <p:spPr>
            <a:xfrm>
              <a:off x="1444233" y="3482967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84" y="0"/>
                  </a:moveTo>
                  <a:cubicBezTo>
                    <a:pt x="0" y="0"/>
                    <a:pt x="0" y="715"/>
                    <a:pt x="484" y="715"/>
                  </a:cubicBezTo>
                  <a:lnTo>
                    <a:pt x="6455" y="715"/>
                  </a:lnTo>
                  <a:cubicBezTo>
                    <a:pt x="6939" y="715"/>
                    <a:pt x="6939" y="0"/>
                    <a:pt x="6455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57;p109">
              <a:extLst>
                <a:ext uri="{FF2B5EF4-FFF2-40B4-BE49-F238E27FC236}">
                  <a16:creationId xmlns:a16="http://schemas.microsoft.com/office/drawing/2014/main" id="{22A6B1FB-8C6B-3D03-6D79-9276A15A51FA}"/>
                </a:ext>
              </a:extLst>
            </p:cNvPr>
            <p:cNvSpPr/>
            <p:nvPr/>
          </p:nvSpPr>
          <p:spPr>
            <a:xfrm>
              <a:off x="1444233" y="3531433"/>
              <a:ext cx="103894" cy="10735"/>
            </a:xfrm>
            <a:custGeom>
              <a:avLst/>
              <a:gdLst/>
              <a:ahLst/>
              <a:cxnLst/>
              <a:rect l="l" t="t" r="r" b="b"/>
              <a:pathLst>
                <a:path w="6939" h="717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58;p109">
              <a:extLst>
                <a:ext uri="{FF2B5EF4-FFF2-40B4-BE49-F238E27FC236}">
                  <a16:creationId xmlns:a16="http://schemas.microsoft.com/office/drawing/2014/main" id="{AC48EC1F-531E-81B5-C19C-EEDB49826FA2}"/>
                </a:ext>
              </a:extLst>
            </p:cNvPr>
            <p:cNvSpPr/>
            <p:nvPr/>
          </p:nvSpPr>
          <p:spPr>
            <a:xfrm>
              <a:off x="1444233" y="3555359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59;p109">
              <a:extLst>
                <a:ext uri="{FF2B5EF4-FFF2-40B4-BE49-F238E27FC236}">
                  <a16:creationId xmlns:a16="http://schemas.microsoft.com/office/drawing/2014/main" id="{D088DD39-513A-FE5F-2C3D-564AEC86EFE4}"/>
                </a:ext>
              </a:extLst>
            </p:cNvPr>
            <p:cNvSpPr/>
            <p:nvPr/>
          </p:nvSpPr>
          <p:spPr>
            <a:xfrm>
              <a:off x="1444233" y="3603526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7"/>
                    <a:pt x="484" y="737"/>
                  </a:cubicBezTo>
                  <a:lnTo>
                    <a:pt x="6455" y="737"/>
                  </a:lnTo>
                  <a:cubicBezTo>
                    <a:pt x="6939" y="737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60;p109">
              <a:extLst>
                <a:ext uri="{FF2B5EF4-FFF2-40B4-BE49-F238E27FC236}">
                  <a16:creationId xmlns:a16="http://schemas.microsoft.com/office/drawing/2014/main" id="{A8FCCF74-3B69-88F4-C0A2-D07BEC4F7B5C}"/>
                </a:ext>
              </a:extLst>
            </p:cNvPr>
            <p:cNvSpPr/>
            <p:nvPr/>
          </p:nvSpPr>
          <p:spPr>
            <a:xfrm>
              <a:off x="1444233" y="3627452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61;p109">
              <a:extLst>
                <a:ext uri="{FF2B5EF4-FFF2-40B4-BE49-F238E27FC236}">
                  <a16:creationId xmlns:a16="http://schemas.microsoft.com/office/drawing/2014/main" id="{51713879-5040-9ED7-53E3-EA6FBDF402A4}"/>
                </a:ext>
              </a:extLst>
            </p:cNvPr>
            <p:cNvSpPr/>
            <p:nvPr/>
          </p:nvSpPr>
          <p:spPr>
            <a:xfrm>
              <a:off x="1390183" y="3448845"/>
              <a:ext cx="55413" cy="37087"/>
            </a:xfrm>
            <a:custGeom>
              <a:avLst/>
              <a:gdLst/>
              <a:ahLst/>
              <a:cxnLst/>
              <a:rect l="l" t="t" r="r" b="b"/>
              <a:pathLst>
                <a:path w="3701" h="2477" extrusionOk="0">
                  <a:moveTo>
                    <a:pt x="3156" y="0"/>
                  </a:moveTo>
                  <a:cubicBezTo>
                    <a:pt x="3077" y="0"/>
                    <a:pt x="2995" y="28"/>
                    <a:pt x="2917" y="93"/>
                  </a:cubicBezTo>
                  <a:lnTo>
                    <a:pt x="1130" y="1607"/>
                  </a:lnTo>
                  <a:lnTo>
                    <a:pt x="772" y="1228"/>
                  </a:lnTo>
                  <a:cubicBezTo>
                    <a:pt x="722" y="1155"/>
                    <a:pt x="653" y="1124"/>
                    <a:pt x="580" y="1124"/>
                  </a:cubicBezTo>
                  <a:cubicBezTo>
                    <a:pt x="319" y="1124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2" y="2440"/>
                    <a:pt x="1010" y="2477"/>
                    <a:pt x="1103" y="2477"/>
                  </a:cubicBezTo>
                  <a:cubicBezTo>
                    <a:pt x="1189" y="2477"/>
                    <a:pt x="1280" y="2445"/>
                    <a:pt x="1361" y="2385"/>
                  </a:cubicBezTo>
                  <a:lnTo>
                    <a:pt x="3400" y="640"/>
                  </a:lnTo>
                  <a:cubicBezTo>
                    <a:pt x="3701" y="406"/>
                    <a:pt x="3458" y="0"/>
                    <a:pt x="3156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2;p109">
              <a:extLst>
                <a:ext uri="{FF2B5EF4-FFF2-40B4-BE49-F238E27FC236}">
                  <a16:creationId xmlns:a16="http://schemas.microsoft.com/office/drawing/2014/main" id="{80AE15C0-1A81-D4B4-4864-4BD10AFE14D1}"/>
                </a:ext>
              </a:extLst>
            </p:cNvPr>
            <p:cNvSpPr/>
            <p:nvPr/>
          </p:nvSpPr>
          <p:spPr>
            <a:xfrm>
              <a:off x="1390183" y="3521686"/>
              <a:ext cx="54874" cy="37147"/>
            </a:xfrm>
            <a:custGeom>
              <a:avLst/>
              <a:gdLst/>
              <a:ahLst/>
              <a:cxnLst/>
              <a:rect l="l" t="t" r="r" b="b"/>
              <a:pathLst>
                <a:path w="3665" h="2481" extrusionOk="0">
                  <a:moveTo>
                    <a:pt x="3137" y="0"/>
                  </a:moveTo>
                  <a:cubicBezTo>
                    <a:pt x="3064" y="0"/>
                    <a:pt x="2988" y="25"/>
                    <a:pt x="2917" y="85"/>
                  </a:cubicBezTo>
                  <a:lnTo>
                    <a:pt x="2917" y="106"/>
                  </a:lnTo>
                  <a:lnTo>
                    <a:pt x="1130" y="1619"/>
                  </a:lnTo>
                  <a:lnTo>
                    <a:pt x="772" y="1220"/>
                  </a:lnTo>
                  <a:cubicBezTo>
                    <a:pt x="722" y="1146"/>
                    <a:pt x="653" y="1116"/>
                    <a:pt x="580" y="1116"/>
                  </a:cubicBezTo>
                  <a:cubicBezTo>
                    <a:pt x="319" y="1116"/>
                    <a:pt x="0" y="1506"/>
                    <a:pt x="247" y="1703"/>
                  </a:cubicBezTo>
                  <a:lnTo>
                    <a:pt x="856" y="2355"/>
                  </a:lnTo>
                  <a:cubicBezTo>
                    <a:pt x="927" y="2437"/>
                    <a:pt x="1023" y="2480"/>
                    <a:pt x="1124" y="2480"/>
                  </a:cubicBezTo>
                  <a:cubicBezTo>
                    <a:pt x="1204" y="2480"/>
                    <a:pt x="1286" y="2453"/>
                    <a:pt x="1361" y="2397"/>
                  </a:cubicBezTo>
                  <a:lnTo>
                    <a:pt x="3379" y="652"/>
                  </a:lnTo>
                  <a:cubicBezTo>
                    <a:pt x="3665" y="400"/>
                    <a:pt x="3427" y="0"/>
                    <a:pt x="313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63;p109">
              <a:extLst>
                <a:ext uri="{FF2B5EF4-FFF2-40B4-BE49-F238E27FC236}">
                  <a16:creationId xmlns:a16="http://schemas.microsoft.com/office/drawing/2014/main" id="{E9DEF37F-512E-75E4-18B4-7886230161F9}"/>
                </a:ext>
              </a:extLst>
            </p:cNvPr>
            <p:cNvSpPr/>
            <p:nvPr/>
          </p:nvSpPr>
          <p:spPr>
            <a:xfrm>
              <a:off x="1390183" y="3595216"/>
              <a:ext cx="55413" cy="37267"/>
            </a:xfrm>
            <a:custGeom>
              <a:avLst/>
              <a:gdLst/>
              <a:ahLst/>
              <a:cxnLst/>
              <a:rect l="l" t="t" r="r" b="b"/>
              <a:pathLst>
                <a:path w="3701" h="2489" extrusionOk="0">
                  <a:moveTo>
                    <a:pt x="3155" y="1"/>
                  </a:moveTo>
                  <a:cubicBezTo>
                    <a:pt x="3077" y="1"/>
                    <a:pt x="2995" y="28"/>
                    <a:pt x="2917" y="93"/>
                  </a:cubicBezTo>
                  <a:lnTo>
                    <a:pt x="2917" y="114"/>
                  </a:lnTo>
                  <a:lnTo>
                    <a:pt x="1130" y="1628"/>
                  </a:lnTo>
                  <a:lnTo>
                    <a:pt x="772" y="1229"/>
                  </a:lnTo>
                  <a:cubicBezTo>
                    <a:pt x="722" y="1155"/>
                    <a:pt x="653" y="1125"/>
                    <a:pt x="580" y="1125"/>
                  </a:cubicBezTo>
                  <a:cubicBezTo>
                    <a:pt x="319" y="1125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7" y="2446"/>
                    <a:pt x="1023" y="2489"/>
                    <a:pt x="1124" y="2489"/>
                  </a:cubicBezTo>
                  <a:cubicBezTo>
                    <a:pt x="1204" y="2489"/>
                    <a:pt x="1286" y="2462"/>
                    <a:pt x="1361" y="2406"/>
                  </a:cubicBezTo>
                  <a:lnTo>
                    <a:pt x="3400" y="661"/>
                  </a:lnTo>
                  <a:cubicBezTo>
                    <a:pt x="3701" y="410"/>
                    <a:pt x="3458" y="1"/>
                    <a:pt x="31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64;p109">
              <a:extLst>
                <a:ext uri="{FF2B5EF4-FFF2-40B4-BE49-F238E27FC236}">
                  <a16:creationId xmlns:a16="http://schemas.microsoft.com/office/drawing/2014/main" id="{49C6DFE3-C49B-CBE2-DDCB-260C2363793F}"/>
                </a:ext>
              </a:extLst>
            </p:cNvPr>
            <p:cNvSpPr/>
            <p:nvPr/>
          </p:nvSpPr>
          <p:spPr>
            <a:xfrm>
              <a:off x="1368682" y="3362409"/>
              <a:ext cx="74309" cy="38734"/>
            </a:xfrm>
            <a:custGeom>
              <a:avLst/>
              <a:gdLst/>
              <a:ahLst/>
              <a:cxnLst/>
              <a:rect l="l" t="t" r="r" b="b"/>
              <a:pathLst>
                <a:path w="4963" h="2587" extrusionOk="0">
                  <a:moveTo>
                    <a:pt x="736" y="0"/>
                  </a:moveTo>
                  <a:cubicBezTo>
                    <a:pt x="316" y="0"/>
                    <a:pt x="1" y="336"/>
                    <a:pt x="1" y="736"/>
                  </a:cubicBezTo>
                  <a:lnTo>
                    <a:pt x="1" y="2250"/>
                  </a:lnTo>
                  <a:cubicBezTo>
                    <a:pt x="1" y="2439"/>
                    <a:pt x="148" y="2586"/>
                    <a:pt x="337" y="2586"/>
                  </a:cubicBezTo>
                  <a:lnTo>
                    <a:pt x="4626" y="2586"/>
                  </a:lnTo>
                  <a:cubicBezTo>
                    <a:pt x="4815" y="2586"/>
                    <a:pt x="4962" y="2439"/>
                    <a:pt x="4962" y="2250"/>
                  </a:cubicBezTo>
                  <a:lnTo>
                    <a:pt x="4962" y="736"/>
                  </a:lnTo>
                  <a:cubicBezTo>
                    <a:pt x="4962" y="336"/>
                    <a:pt x="4647" y="0"/>
                    <a:pt x="422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65;p109">
              <a:extLst>
                <a:ext uri="{FF2B5EF4-FFF2-40B4-BE49-F238E27FC236}">
                  <a16:creationId xmlns:a16="http://schemas.microsoft.com/office/drawing/2014/main" id="{74EFD002-09CC-1607-7691-A5D3DF67B57A}"/>
                </a:ext>
              </a:extLst>
            </p:cNvPr>
            <p:cNvSpPr/>
            <p:nvPr/>
          </p:nvSpPr>
          <p:spPr>
            <a:xfrm>
              <a:off x="1409602" y="3362409"/>
              <a:ext cx="33389" cy="38734"/>
            </a:xfrm>
            <a:custGeom>
              <a:avLst/>
              <a:gdLst/>
              <a:ahLst/>
              <a:cxnLst/>
              <a:rect l="l" t="t" r="r" b="b"/>
              <a:pathLst>
                <a:path w="2230" h="2587" extrusionOk="0">
                  <a:moveTo>
                    <a:pt x="1" y="0"/>
                  </a:moveTo>
                  <a:cubicBezTo>
                    <a:pt x="400" y="0"/>
                    <a:pt x="737" y="336"/>
                    <a:pt x="737" y="736"/>
                  </a:cubicBezTo>
                  <a:lnTo>
                    <a:pt x="737" y="2250"/>
                  </a:lnTo>
                  <a:cubicBezTo>
                    <a:pt x="737" y="2439"/>
                    <a:pt x="589" y="2586"/>
                    <a:pt x="400" y="2586"/>
                  </a:cubicBezTo>
                  <a:lnTo>
                    <a:pt x="1893" y="2586"/>
                  </a:lnTo>
                  <a:cubicBezTo>
                    <a:pt x="2082" y="2586"/>
                    <a:pt x="2229" y="2439"/>
                    <a:pt x="2229" y="2250"/>
                  </a:cubicBezTo>
                  <a:lnTo>
                    <a:pt x="2229" y="736"/>
                  </a:lnTo>
                  <a:cubicBezTo>
                    <a:pt x="2229" y="336"/>
                    <a:pt x="1893" y="0"/>
                    <a:pt x="1494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1F0E9D5-3AD5-21A5-C9E4-4D7286B1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97" y="3124800"/>
            <a:ext cx="1027497" cy="102749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CD31643-6BCB-DB4A-AF1F-00B278CF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58" y="3064804"/>
            <a:ext cx="1117184" cy="11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8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58"/>
          <p:cNvSpPr txBox="1">
            <a:spLocks noGrp="1"/>
          </p:cNvSpPr>
          <p:nvPr>
            <p:ph type="subTitle" idx="1"/>
          </p:nvPr>
        </p:nvSpPr>
        <p:spPr>
          <a:xfrm>
            <a:off x="915082" y="2344229"/>
            <a:ext cx="2342222" cy="1274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dirty="0"/>
              <a:t>Advantage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" dirty="0"/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dirty="0"/>
              <a:t>Disadvantage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dirty="0"/>
              <a:t>Development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9" name="Google Shape;1609;p58"/>
          <p:cNvSpPr txBox="1">
            <a:spLocks noGrp="1"/>
          </p:cNvSpPr>
          <p:nvPr>
            <p:ph type="title" idx="2"/>
          </p:nvPr>
        </p:nvSpPr>
        <p:spPr>
          <a:xfrm>
            <a:off x="828459" y="585836"/>
            <a:ext cx="90678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6" name="Google Shape;428;p35">
            <a:extLst>
              <a:ext uri="{FF2B5EF4-FFF2-40B4-BE49-F238E27FC236}">
                <a16:creationId xmlns:a16="http://schemas.microsoft.com/office/drawing/2014/main" id="{C42B4186-E2AA-43DB-85BF-EA926BF49578}"/>
              </a:ext>
            </a:extLst>
          </p:cNvPr>
          <p:cNvSpPr txBox="1">
            <a:spLocks/>
          </p:cNvSpPr>
          <p:nvPr/>
        </p:nvSpPr>
        <p:spPr>
          <a:xfrm>
            <a:off x="831026" y="1521412"/>
            <a:ext cx="386171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3200" dirty="0"/>
              <a:t>Conclusion</a:t>
            </a:r>
          </a:p>
        </p:txBody>
      </p:sp>
      <p:pic>
        <p:nvPicPr>
          <p:cNvPr id="214" name="Picture 213" descr="Icon&#10;&#10;Description automatically generated">
            <a:extLst>
              <a:ext uri="{FF2B5EF4-FFF2-40B4-BE49-F238E27FC236}">
                <a16:creationId xmlns:a16="http://schemas.microsoft.com/office/drawing/2014/main" id="{8873D892-6BBA-EEF1-96A8-7D91C6D3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170" y="173440"/>
            <a:ext cx="1117184" cy="1117184"/>
          </a:xfrm>
          <a:prstGeom prst="rect">
            <a:avLst/>
          </a:prstGeom>
        </p:spPr>
      </p:pic>
      <p:grpSp>
        <p:nvGrpSpPr>
          <p:cNvPr id="215" name="Google Shape;1798;p64">
            <a:extLst>
              <a:ext uri="{FF2B5EF4-FFF2-40B4-BE49-F238E27FC236}">
                <a16:creationId xmlns:a16="http://schemas.microsoft.com/office/drawing/2014/main" id="{42347297-207D-A689-6830-B2ACCE64CAC9}"/>
              </a:ext>
            </a:extLst>
          </p:cNvPr>
          <p:cNvGrpSpPr/>
          <p:nvPr/>
        </p:nvGrpSpPr>
        <p:grpSpPr>
          <a:xfrm>
            <a:off x="5203249" y="335860"/>
            <a:ext cx="1986797" cy="4471779"/>
            <a:chOff x="2507125" y="238100"/>
            <a:chExt cx="2588100" cy="5238775"/>
          </a:xfrm>
        </p:grpSpPr>
        <p:sp>
          <p:nvSpPr>
            <p:cNvPr id="217" name="Google Shape;1799;p64">
              <a:extLst>
                <a:ext uri="{FF2B5EF4-FFF2-40B4-BE49-F238E27FC236}">
                  <a16:creationId xmlns:a16="http://schemas.microsoft.com/office/drawing/2014/main" id="{06D6EA4D-DBEE-864D-7652-40E8E05010FA}"/>
                </a:ext>
              </a:extLst>
            </p:cNvPr>
            <p:cNvSpPr/>
            <p:nvPr/>
          </p:nvSpPr>
          <p:spPr>
            <a:xfrm>
              <a:off x="3798025" y="260400"/>
              <a:ext cx="689850" cy="1216925"/>
            </a:xfrm>
            <a:custGeom>
              <a:avLst/>
              <a:gdLst/>
              <a:ahLst/>
              <a:cxnLst/>
              <a:rect l="l" t="t" r="r" b="b"/>
              <a:pathLst>
                <a:path w="27594" h="48677" extrusionOk="0">
                  <a:moveTo>
                    <a:pt x="12485" y="1"/>
                  </a:moveTo>
                  <a:cubicBezTo>
                    <a:pt x="8453" y="1"/>
                    <a:pt x="4728" y="2644"/>
                    <a:pt x="3322" y="6638"/>
                  </a:cubicBezTo>
                  <a:cubicBezTo>
                    <a:pt x="2799" y="8185"/>
                    <a:pt x="2458" y="9800"/>
                    <a:pt x="2321" y="11461"/>
                  </a:cubicBezTo>
                  <a:cubicBezTo>
                    <a:pt x="2162" y="13258"/>
                    <a:pt x="1843" y="15010"/>
                    <a:pt x="547" y="16420"/>
                  </a:cubicBezTo>
                  <a:cubicBezTo>
                    <a:pt x="342" y="16647"/>
                    <a:pt x="183" y="16898"/>
                    <a:pt x="69" y="17171"/>
                  </a:cubicBezTo>
                  <a:cubicBezTo>
                    <a:pt x="1" y="17421"/>
                    <a:pt x="183" y="17694"/>
                    <a:pt x="456" y="17694"/>
                  </a:cubicBezTo>
                  <a:cubicBezTo>
                    <a:pt x="797" y="17648"/>
                    <a:pt x="1138" y="17580"/>
                    <a:pt x="1479" y="17512"/>
                  </a:cubicBezTo>
                  <a:cubicBezTo>
                    <a:pt x="1810" y="17441"/>
                    <a:pt x="2038" y="17393"/>
                    <a:pt x="2203" y="17393"/>
                  </a:cubicBezTo>
                  <a:cubicBezTo>
                    <a:pt x="2570" y="17393"/>
                    <a:pt x="2619" y="17636"/>
                    <a:pt x="2776" y="18422"/>
                  </a:cubicBezTo>
                  <a:cubicBezTo>
                    <a:pt x="2981" y="19445"/>
                    <a:pt x="3208" y="20469"/>
                    <a:pt x="3413" y="21493"/>
                  </a:cubicBezTo>
                  <a:cubicBezTo>
                    <a:pt x="3686" y="22766"/>
                    <a:pt x="4050" y="23381"/>
                    <a:pt x="5074" y="24154"/>
                  </a:cubicBezTo>
                  <a:cubicBezTo>
                    <a:pt x="5910" y="24790"/>
                    <a:pt x="6673" y="24823"/>
                    <a:pt x="7580" y="24823"/>
                  </a:cubicBezTo>
                  <a:cubicBezTo>
                    <a:pt x="7683" y="24823"/>
                    <a:pt x="7789" y="24822"/>
                    <a:pt x="7896" y="24822"/>
                  </a:cubicBezTo>
                  <a:cubicBezTo>
                    <a:pt x="8127" y="24822"/>
                    <a:pt x="8368" y="24824"/>
                    <a:pt x="8622" y="24836"/>
                  </a:cubicBezTo>
                  <a:cubicBezTo>
                    <a:pt x="8736" y="24859"/>
                    <a:pt x="8827" y="24859"/>
                    <a:pt x="8918" y="24859"/>
                  </a:cubicBezTo>
                  <a:cubicBezTo>
                    <a:pt x="9737" y="24950"/>
                    <a:pt x="9759" y="24927"/>
                    <a:pt x="9850" y="25701"/>
                  </a:cubicBezTo>
                  <a:cubicBezTo>
                    <a:pt x="9964" y="26633"/>
                    <a:pt x="9987" y="29295"/>
                    <a:pt x="10123" y="30228"/>
                  </a:cubicBezTo>
                  <a:cubicBezTo>
                    <a:pt x="10237" y="30978"/>
                    <a:pt x="10078" y="31501"/>
                    <a:pt x="9373" y="31820"/>
                  </a:cubicBezTo>
                  <a:cubicBezTo>
                    <a:pt x="8986" y="32002"/>
                    <a:pt x="8941" y="32343"/>
                    <a:pt x="9077" y="32730"/>
                  </a:cubicBezTo>
                  <a:cubicBezTo>
                    <a:pt x="9145" y="32957"/>
                    <a:pt x="9214" y="33208"/>
                    <a:pt x="9282" y="33435"/>
                  </a:cubicBezTo>
                  <a:cubicBezTo>
                    <a:pt x="10123" y="36142"/>
                    <a:pt x="10942" y="38872"/>
                    <a:pt x="11830" y="41579"/>
                  </a:cubicBezTo>
                  <a:cubicBezTo>
                    <a:pt x="12489" y="43671"/>
                    <a:pt x="13217" y="45741"/>
                    <a:pt x="13945" y="47811"/>
                  </a:cubicBezTo>
                  <a:cubicBezTo>
                    <a:pt x="14059" y="48153"/>
                    <a:pt x="14104" y="48676"/>
                    <a:pt x="14605" y="48676"/>
                  </a:cubicBezTo>
                  <a:cubicBezTo>
                    <a:pt x="14615" y="48676"/>
                    <a:pt x="14625" y="48677"/>
                    <a:pt x="14635" y="48677"/>
                  </a:cubicBezTo>
                  <a:cubicBezTo>
                    <a:pt x="15020" y="48677"/>
                    <a:pt x="15133" y="48259"/>
                    <a:pt x="15310" y="47993"/>
                  </a:cubicBezTo>
                  <a:cubicBezTo>
                    <a:pt x="17198" y="45036"/>
                    <a:pt x="19313" y="42261"/>
                    <a:pt x="21611" y="39622"/>
                  </a:cubicBezTo>
                  <a:cubicBezTo>
                    <a:pt x="22111" y="39076"/>
                    <a:pt x="22589" y="38508"/>
                    <a:pt x="23067" y="37916"/>
                  </a:cubicBezTo>
                  <a:cubicBezTo>
                    <a:pt x="24318" y="36301"/>
                    <a:pt x="25546" y="34663"/>
                    <a:pt x="26797" y="33048"/>
                  </a:cubicBezTo>
                  <a:cubicBezTo>
                    <a:pt x="27025" y="32753"/>
                    <a:pt x="27594" y="31729"/>
                    <a:pt x="27252" y="31547"/>
                  </a:cubicBezTo>
                  <a:cubicBezTo>
                    <a:pt x="26934" y="31388"/>
                    <a:pt x="26160" y="30819"/>
                    <a:pt x="25842" y="30705"/>
                  </a:cubicBezTo>
                  <a:cubicBezTo>
                    <a:pt x="24773" y="30273"/>
                    <a:pt x="23271" y="30910"/>
                    <a:pt x="22999" y="29841"/>
                  </a:cubicBezTo>
                  <a:cubicBezTo>
                    <a:pt x="22862" y="29363"/>
                    <a:pt x="22453" y="28635"/>
                    <a:pt x="22430" y="28135"/>
                  </a:cubicBezTo>
                  <a:cubicBezTo>
                    <a:pt x="22225" y="25291"/>
                    <a:pt x="22020" y="22721"/>
                    <a:pt x="21861" y="19900"/>
                  </a:cubicBezTo>
                  <a:cubicBezTo>
                    <a:pt x="21702" y="17512"/>
                    <a:pt x="22635" y="14828"/>
                    <a:pt x="22544" y="12416"/>
                  </a:cubicBezTo>
                  <a:cubicBezTo>
                    <a:pt x="22475" y="10233"/>
                    <a:pt x="22043" y="8049"/>
                    <a:pt x="21224" y="6001"/>
                  </a:cubicBezTo>
                  <a:cubicBezTo>
                    <a:pt x="19905" y="2703"/>
                    <a:pt x="17471" y="656"/>
                    <a:pt x="13900" y="110"/>
                  </a:cubicBezTo>
                  <a:cubicBezTo>
                    <a:pt x="13426" y="36"/>
                    <a:pt x="12953" y="1"/>
                    <a:pt x="12485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800;p64">
              <a:extLst>
                <a:ext uri="{FF2B5EF4-FFF2-40B4-BE49-F238E27FC236}">
                  <a16:creationId xmlns:a16="http://schemas.microsoft.com/office/drawing/2014/main" id="{E1414D17-AAF2-75A2-82B0-677AC6F2FEEB}"/>
                </a:ext>
              </a:extLst>
            </p:cNvPr>
            <p:cNvSpPr/>
            <p:nvPr/>
          </p:nvSpPr>
          <p:spPr>
            <a:xfrm>
              <a:off x="3780975" y="238100"/>
              <a:ext cx="660825" cy="533125"/>
            </a:xfrm>
            <a:custGeom>
              <a:avLst/>
              <a:gdLst/>
              <a:ahLst/>
              <a:cxnLst/>
              <a:rect l="l" t="t" r="r" b="b"/>
              <a:pathLst>
                <a:path w="26433" h="21325" extrusionOk="0">
                  <a:moveTo>
                    <a:pt x="16077" y="1"/>
                  </a:moveTo>
                  <a:cubicBezTo>
                    <a:pt x="16049" y="1"/>
                    <a:pt x="16020" y="1"/>
                    <a:pt x="15992" y="1"/>
                  </a:cubicBezTo>
                  <a:cubicBezTo>
                    <a:pt x="12966" y="24"/>
                    <a:pt x="9918" y="69"/>
                    <a:pt x="6893" y="92"/>
                  </a:cubicBezTo>
                  <a:cubicBezTo>
                    <a:pt x="6837" y="91"/>
                    <a:pt x="6781" y="91"/>
                    <a:pt x="6725" y="91"/>
                  </a:cubicBezTo>
                  <a:cubicBezTo>
                    <a:pt x="5327" y="91"/>
                    <a:pt x="3952" y="364"/>
                    <a:pt x="2662" y="911"/>
                  </a:cubicBezTo>
                  <a:cubicBezTo>
                    <a:pt x="1001" y="1639"/>
                    <a:pt x="114" y="2913"/>
                    <a:pt x="46" y="4732"/>
                  </a:cubicBezTo>
                  <a:cubicBezTo>
                    <a:pt x="0" y="5961"/>
                    <a:pt x="410" y="7144"/>
                    <a:pt x="1183" y="8054"/>
                  </a:cubicBezTo>
                  <a:cubicBezTo>
                    <a:pt x="2457" y="9623"/>
                    <a:pt x="4186" y="10328"/>
                    <a:pt x="6165" y="10397"/>
                  </a:cubicBezTo>
                  <a:cubicBezTo>
                    <a:pt x="6240" y="10398"/>
                    <a:pt x="6315" y="10399"/>
                    <a:pt x="6389" y="10399"/>
                  </a:cubicBezTo>
                  <a:cubicBezTo>
                    <a:pt x="7657" y="10399"/>
                    <a:pt x="8921" y="10217"/>
                    <a:pt x="10146" y="9873"/>
                  </a:cubicBezTo>
                  <a:cubicBezTo>
                    <a:pt x="10350" y="9822"/>
                    <a:pt x="10568" y="9720"/>
                    <a:pt x="10798" y="9720"/>
                  </a:cubicBezTo>
                  <a:cubicBezTo>
                    <a:pt x="10875" y="9720"/>
                    <a:pt x="10953" y="9731"/>
                    <a:pt x="11033" y="9760"/>
                  </a:cubicBezTo>
                  <a:cubicBezTo>
                    <a:pt x="11306" y="10192"/>
                    <a:pt x="11283" y="10715"/>
                    <a:pt x="11351" y="11193"/>
                  </a:cubicBezTo>
                  <a:cubicBezTo>
                    <a:pt x="11488" y="12080"/>
                    <a:pt x="11579" y="12967"/>
                    <a:pt x="11693" y="13854"/>
                  </a:cubicBezTo>
                  <a:cubicBezTo>
                    <a:pt x="11715" y="14104"/>
                    <a:pt x="11761" y="14355"/>
                    <a:pt x="11829" y="14582"/>
                  </a:cubicBezTo>
                  <a:cubicBezTo>
                    <a:pt x="11870" y="14906"/>
                    <a:pt x="12162" y="15139"/>
                    <a:pt x="12482" y="15139"/>
                  </a:cubicBezTo>
                  <a:cubicBezTo>
                    <a:pt x="12522" y="15139"/>
                    <a:pt x="12562" y="15136"/>
                    <a:pt x="12602" y="15128"/>
                  </a:cubicBezTo>
                  <a:cubicBezTo>
                    <a:pt x="12739" y="15105"/>
                    <a:pt x="12898" y="15083"/>
                    <a:pt x="13035" y="15060"/>
                  </a:cubicBezTo>
                  <a:cubicBezTo>
                    <a:pt x="14331" y="14832"/>
                    <a:pt x="14582" y="14855"/>
                    <a:pt x="14718" y="13445"/>
                  </a:cubicBezTo>
                  <a:cubicBezTo>
                    <a:pt x="14741" y="13149"/>
                    <a:pt x="14786" y="12853"/>
                    <a:pt x="14900" y="12580"/>
                  </a:cubicBezTo>
                  <a:cubicBezTo>
                    <a:pt x="14991" y="12239"/>
                    <a:pt x="15150" y="11921"/>
                    <a:pt x="15378" y="11648"/>
                  </a:cubicBezTo>
                  <a:cubicBezTo>
                    <a:pt x="15669" y="11303"/>
                    <a:pt x="16011" y="11132"/>
                    <a:pt x="16346" y="11132"/>
                  </a:cubicBezTo>
                  <a:cubicBezTo>
                    <a:pt x="16718" y="11132"/>
                    <a:pt x="17081" y="11343"/>
                    <a:pt x="17357" y="11761"/>
                  </a:cubicBezTo>
                  <a:cubicBezTo>
                    <a:pt x="17630" y="12125"/>
                    <a:pt x="17789" y="12535"/>
                    <a:pt x="17880" y="12990"/>
                  </a:cubicBezTo>
                  <a:cubicBezTo>
                    <a:pt x="17994" y="13627"/>
                    <a:pt x="18130" y="14264"/>
                    <a:pt x="18221" y="14901"/>
                  </a:cubicBezTo>
                  <a:cubicBezTo>
                    <a:pt x="18358" y="15742"/>
                    <a:pt x="18426" y="16584"/>
                    <a:pt x="18585" y="17403"/>
                  </a:cubicBezTo>
                  <a:cubicBezTo>
                    <a:pt x="18835" y="18540"/>
                    <a:pt x="19222" y="19609"/>
                    <a:pt x="20064" y="20474"/>
                  </a:cubicBezTo>
                  <a:cubicBezTo>
                    <a:pt x="20581" y="21030"/>
                    <a:pt x="21291" y="21325"/>
                    <a:pt x="22005" y="21325"/>
                  </a:cubicBezTo>
                  <a:cubicBezTo>
                    <a:pt x="22516" y="21325"/>
                    <a:pt x="23030" y="21174"/>
                    <a:pt x="23476" y="20860"/>
                  </a:cubicBezTo>
                  <a:cubicBezTo>
                    <a:pt x="23863" y="20610"/>
                    <a:pt x="24181" y="20315"/>
                    <a:pt x="24454" y="19951"/>
                  </a:cubicBezTo>
                  <a:cubicBezTo>
                    <a:pt x="25159" y="19086"/>
                    <a:pt x="25614" y="18085"/>
                    <a:pt x="25819" y="16993"/>
                  </a:cubicBezTo>
                  <a:cubicBezTo>
                    <a:pt x="26001" y="15924"/>
                    <a:pt x="26137" y="14832"/>
                    <a:pt x="26205" y="13740"/>
                  </a:cubicBezTo>
                  <a:cubicBezTo>
                    <a:pt x="26433" y="10055"/>
                    <a:pt x="25318" y="6439"/>
                    <a:pt x="23089" y="3504"/>
                  </a:cubicBezTo>
                  <a:cubicBezTo>
                    <a:pt x="21354" y="1161"/>
                    <a:pt x="18995" y="1"/>
                    <a:pt x="1607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801;p64">
              <a:extLst>
                <a:ext uri="{FF2B5EF4-FFF2-40B4-BE49-F238E27FC236}">
                  <a16:creationId xmlns:a16="http://schemas.microsoft.com/office/drawing/2014/main" id="{2070CCAE-4AEA-447B-E52F-69978E3BB28F}"/>
                </a:ext>
              </a:extLst>
            </p:cNvPr>
            <p:cNvSpPr/>
            <p:nvPr/>
          </p:nvSpPr>
          <p:spPr>
            <a:xfrm>
              <a:off x="3907225" y="603625"/>
              <a:ext cx="39825" cy="39975"/>
            </a:xfrm>
            <a:custGeom>
              <a:avLst/>
              <a:gdLst/>
              <a:ahLst/>
              <a:cxnLst/>
              <a:rect l="l" t="t" r="r" b="b"/>
              <a:pathLst>
                <a:path w="1593" h="1599" extrusionOk="0">
                  <a:moveTo>
                    <a:pt x="848" y="1"/>
                  </a:moveTo>
                  <a:cubicBezTo>
                    <a:pt x="823" y="1"/>
                    <a:pt x="798" y="3"/>
                    <a:pt x="774" y="7"/>
                  </a:cubicBezTo>
                  <a:cubicBezTo>
                    <a:pt x="569" y="7"/>
                    <a:pt x="364" y="98"/>
                    <a:pt x="228" y="234"/>
                  </a:cubicBezTo>
                  <a:cubicBezTo>
                    <a:pt x="137" y="325"/>
                    <a:pt x="91" y="416"/>
                    <a:pt x="69" y="507"/>
                  </a:cubicBezTo>
                  <a:cubicBezTo>
                    <a:pt x="23" y="598"/>
                    <a:pt x="0" y="712"/>
                    <a:pt x="0" y="826"/>
                  </a:cubicBezTo>
                  <a:lnTo>
                    <a:pt x="23" y="1008"/>
                  </a:lnTo>
                  <a:cubicBezTo>
                    <a:pt x="69" y="1144"/>
                    <a:pt x="137" y="1281"/>
                    <a:pt x="251" y="1371"/>
                  </a:cubicBezTo>
                  <a:lnTo>
                    <a:pt x="433" y="1508"/>
                  </a:lnTo>
                  <a:cubicBezTo>
                    <a:pt x="546" y="1576"/>
                    <a:pt x="683" y="1599"/>
                    <a:pt x="819" y="1599"/>
                  </a:cubicBezTo>
                  <a:cubicBezTo>
                    <a:pt x="933" y="1599"/>
                    <a:pt x="1024" y="1576"/>
                    <a:pt x="1115" y="1531"/>
                  </a:cubicBezTo>
                  <a:cubicBezTo>
                    <a:pt x="1229" y="1485"/>
                    <a:pt x="1320" y="1440"/>
                    <a:pt x="1388" y="1349"/>
                  </a:cubicBezTo>
                  <a:cubicBezTo>
                    <a:pt x="1524" y="1190"/>
                    <a:pt x="1593" y="985"/>
                    <a:pt x="1593" y="780"/>
                  </a:cubicBezTo>
                  <a:lnTo>
                    <a:pt x="1570" y="575"/>
                  </a:lnTo>
                  <a:cubicBezTo>
                    <a:pt x="1524" y="439"/>
                    <a:pt x="1456" y="325"/>
                    <a:pt x="1342" y="211"/>
                  </a:cubicBezTo>
                  <a:lnTo>
                    <a:pt x="1183" y="98"/>
                  </a:lnTo>
                  <a:cubicBezTo>
                    <a:pt x="1090" y="41"/>
                    <a:pt x="965" y="1"/>
                    <a:pt x="84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802;p64">
              <a:extLst>
                <a:ext uri="{FF2B5EF4-FFF2-40B4-BE49-F238E27FC236}">
                  <a16:creationId xmlns:a16="http://schemas.microsoft.com/office/drawing/2014/main" id="{A180E579-BB19-F8A1-FA4A-0E79B75FE3A4}"/>
                </a:ext>
              </a:extLst>
            </p:cNvPr>
            <p:cNvSpPr/>
            <p:nvPr/>
          </p:nvSpPr>
          <p:spPr>
            <a:xfrm>
              <a:off x="3906075" y="736275"/>
              <a:ext cx="81925" cy="39075"/>
            </a:xfrm>
            <a:custGeom>
              <a:avLst/>
              <a:gdLst/>
              <a:ahLst/>
              <a:cxnLst/>
              <a:rect l="l" t="t" r="r" b="b"/>
              <a:pathLst>
                <a:path w="3277" h="1563" extrusionOk="0">
                  <a:moveTo>
                    <a:pt x="3276" y="1"/>
                  </a:moveTo>
                  <a:lnTo>
                    <a:pt x="3276" y="1"/>
                  </a:lnTo>
                  <a:cubicBezTo>
                    <a:pt x="2776" y="206"/>
                    <a:pt x="2230" y="365"/>
                    <a:pt x="1707" y="410"/>
                  </a:cubicBezTo>
                  <a:cubicBezTo>
                    <a:pt x="729" y="547"/>
                    <a:pt x="1" y="570"/>
                    <a:pt x="1" y="570"/>
                  </a:cubicBezTo>
                  <a:cubicBezTo>
                    <a:pt x="1" y="570"/>
                    <a:pt x="676" y="1563"/>
                    <a:pt x="1600" y="1563"/>
                  </a:cubicBezTo>
                  <a:cubicBezTo>
                    <a:pt x="1665" y="1563"/>
                    <a:pt x="1731" y="1558"/>
                    <a:pt x="1798" y="1548"/>
                  </a:cubicBezTo>
                  <a:cubicBezTo>
                    <a:pt x="3163" y="1366"/>
                    <a:pt x="3276" y="1"/>
                    <a:pt x="3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803;p64">
              <a:extLst>
                <a:ext uri="{FF2B5EF4-FFF2-40B4-BE49-F238E27FC236}">
                  <a16:creationId xmlns:a16="http://schemas.microsoft.com/office/drawing/2014/main" id="{7A550E1A-ABC8-4D5D-0158-C59365F1244D}"/>
                </a:ext>
              </a:extLst>
            </p:cNvPr>
            <p:cNvSpPr/>
            <p:nvPr/>
          </p:nvSpPr>
          <p:spPr>
            <a:xfrm>
              <a:off x="3903250" y="563400"/>
              <a:ext cx="63700" cy="31300"/>
            </a:xfrm>
            <a:custGeom>
              <a:avLst/>
              <a:gdLst/>
              <a:ahLst/>
              <a:cxnLst/>
              <a:rect l="l" t="t" r="r" b="b"/>
              <a:pathLst>
                <a:path w="2548" h="1252" extrusionOk="0">
                  <a:moveTo>
                    <a:pt x="1274" y="1"/>
                  </a:moveTo>
                  <a:cubicBezTo>
                    <a:pt x="569" y="1"/>
                    <a:pt x="0" y="842"/>
                    <a:pt x="0" y="842"/>
                  </a:cubicBezTo>
                  <a:cubicBezTo>
                    <a:pt x="283" y="748"/>
                    <a:pt x="576" y="697"/>
                    <a:pt x="873" y="697"/>
                  </a:cubicBezTo>
                  <a:cubicBezTo>
                    <a:pt x="1006" y="697"/>
                    <a:pt x="1140" y="707"/>
                    <a:pt x="1274" y="728"/>
                  </a:cubicBezTo>
                  <a:cubicBezTo>
                    <a:pt x="1729" y="842"/>
                    <a:pt x="2161" y="1024"/>
                    <a:pt x="2548" y="1252"/>
                  </a:cubicBezTo>
                  <a:cubicBezTo>
                    <a:pt x="2548" y="1252"/>
                    <a:pt x="2161" y="23"/>
                    <a:pt x="127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804;p64">
              <a:extLst>
                <a:ext uri="{FF2B5EF4-FFF2-40B4-BE49-F238E27FC236}">
                  <a16:creationId xmlns:a16="http://schemas.microsoft.com/office/drawing/2014/main" id="{329B1DA2-957B-CCC3-8FCD-07E316B58DE1}"/>
                </a:ext>
              </a:extLst>
            </p:cNvPr>
            <p:cNvSpPr/>
            <p:nvPr/>
          </p:nvSpPr>
          <p:spPr>
            <a:xfrm>
              <a:off x="3893000" y="4814350"/>
              <a:ext cx="604550" cy="662525"/>
            </a:xfrm>
            <a:custGeom>
              <a:avLst/>
              <a:gdLst/>
              <a:ahLst/>
              <a:cxnLst/>
              <a:rect l="l" t="t" r="r" b="b"/>
              <a:pathLst>
                <a:path w="24182" h="26501" extrusionOk="0">
                  <a:moveTo>
                    <a:pt x="18881" y="0"/>
                  </a:moveTo>
                  <a:lnTo>
                    <a:pt x="10828" y="3185"/>
                  </a:lnTo>
                  <a:cubicBezTo>
                    <a:pt x="10828" y="3185"/>
                    <a:pt x="12080" y="8690"/>
                    <a:pt x="10192" y="13353"/>
                  </a:cubicBezTo>
                  <a:cubicBezTo>
                    <a:pt x="8281" y="18016"/>
                    <a:pt x="7007" y="20132"/>
                    <a:pt x="4050" y="22247"/>
                  </a:cubicBezTo>
                  <a:lnTo>
                    <a:pt x="4027" y="22247"/>
                  </a:lnTo>
                  <a:cubicBezTo>
                    <a:pt x="1070" y="24363"/>
                    <a:pt x="1" y="26501"/>
                    <a:pt x="1" y="26501"/>
                  </a:cubicBezTo>
                  <a:lnTo>
                    <a:pt x="14423" y="26501"/>
                  </a:lnTo>
                  <a:cubicBezTo>
                    <a:pt x="14423" y="26501"/>
                    <a:pt x="21201" y="15468"/>
                    <a:pt x="24181" y="9531"/>
                  </a:cubicBezTo>
                  <a:cubicBezTo>
                    <a:pt x="24045" y="8621"/>
                    <a:pt x="22088" y="5255"/>
                    <a:pt x="20587" y="2775"/>
                  </a:cubicBezTo>
                  <a:cubicBezTo>
                    <a:pt x="19632" y="1206"/>
                    <a:pt x="18881" y="0"/>
                    <a:pt x="18881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805;p64">
              <a:extLst>
                <a:ext uri="{FF2B5EF4-FFF2-40B4-BE49-F238E27FC236}">
                  <a16:creationId xmlns:a16="http://schemas.microsoft.com/office/drawing/2014/main" id="{A70EF064-BFD2-5ECE-772B-5D542BC12533}"/>
                </a:ext>
              </a:extLst>
            </p:cNvPr>
            <p:cNvSpPr/>
            <p:nvPr/>
          </p:nvSpPr>
          <p:spPr>
            <a:xfrm>
              <a:off x="3893000" y="4883725"/>
              <a:ext cx="604550" cy="593150"/>
            </a:xfrm>
            <a:custGeom>
              <a:avLst/>
              <a:gdLst/>
              <a:ahLst/>
              <a:cxnLst/>
              <a:rect l="l" t="t" r="r" b="b"/>
              <a:pathLst>
                <a:path w="24182" h="23726" extrusionOk="0">
                  <a:moveTo>
                    <a:pt x="20587" y="0"/>
                  </a:moveTo>
                  <a:cubicBezTo>
                    <a:pt x="19018" y="1934"/>
                    <a:pt x="19632" y="5505"/>
                    <a:pt x="19245" y="8144"/>
                  </a:cubicBezTo>
                  <a:cubicBezTo>
                    <a:pt x="18813" y="11215"/>
                    <a:pt x="14718" y="19017"/>
                    <a:pt x="14718" y="19017"/>
                  </a:cubicBezTo>
                  <a:cubicBezTo>
                    <a:pt x="14718" y="19017"/>
                    <a:pt x="10851" y="18858"/>
                    <a:pt x="8235" y="18858"/>
                  </a:cubicBezTo>
                  <a:cubicBezTo>
                    <a:pt x="5710" y="18858"/>
                    <a:pt x="4163" y="19381"/>
                    <a:pt x="4050" y="19472"/>
                  </a:cubicBezTo>
                  <a:lnTo>
                    <a:pt x="4027" y="19472"/>
                  </a:lnTo>
                  <a:cubicBezTo>
                    <a:pt x="1070" y="21588"/>
                    <a:pt x="1" y="23726"/>
                    <a:pt x="1" y="23726"/>
                  </a:cubicBezTo>
                  <a:lnTo>
                    <a:pt x="14423" y="23726"/>
                  </a:lnTo>
                  <a:cubicBezTo>
                    <a:pt x="14423" y="23726"/>
                    <a:pt x="21201" y="12693"/>
                    <a:pt x="24181" y="6756"/>
                  </a:cubicBezTo>
                  <a:cubicBezTo>
                    <a:pt x="24045" y="5846"/>
                    <a:pt x="22088" y="2480"/>
                    <a:pt x="2058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806;p64">
              <a:extLst>
                <a:ext uri="{FF2B5EF4-FFF2-40B4-BE49-F238E27FC236}">
                  <a16:creationId xmlns:a16="http://schemas.microsoft.com/office/drawing/2014/main" id="{486F5EB2-E9BD-C94E-653B-9B66907062F9}"/>
                </a:ext>
              </a:extLst>
            </p:cNvPr>
            <p:cNvSpPr/>
            <p:nvPr/>
          </p:nvSpPr>
          <p:spPr>
            <a:xfrm>
              <a:off x="3691125" y="2599875"/>
              <a:ext cx="786525" cy="2416950"/>
            </a:xfrm>
            <a:custGeom>
              <a:avLst/>
              <a:gdLst/>
              <a:ahLst/>
              <a:cxnLst/>
              <a:rect l="l" t="t" r="r" b="b"/>
              <a:pathLst>
                <a:path w="31461" h="96678" extrusionOk="0">
                  <a:moveTo>
                    <a:pt x="1274" y="0"/>
                  </a:moveTo>
                  <a:cubicBezTo>
                    <a:pt x="1274" y="0"/>
                    <a:pt x="1138" y="3867"/>
                    <a:pt x="978" y="9623"/>
                  </a:cubicBezTo>
                  <a:cubicBezTo>
                    <a:pt x="569" y="24795"/>
                    <a:pt x="0" y="53070"/>
                    <a:pt x="1274" y="58621"/>
                  </a:cubicBezTo>
                  <a:cubicBezTo>
                    <a:pt x="3026" y="66264"/>
                    <a:pt x="17903" y="96677"/>
                    <a:pt x="17903" y="96677"/>
                  </a:cubicBezTo>
                  <a:lnTo>
                    <a:pt x="31460" y="91423"/>
                  </a:lnTo>
                  <a:lnTo>
                    <a:pt x="19654" y="45928"/>
                  </a:lnTo>
                  <a:cubicBezTo>
                    <a:pt x="19654" y="45928"/>
                    <a:pt x="21360" y="23226"/>
                    <a:pt x="21588" y="9623"/>
                  </a:cubicBezTo>
                  <a:cubicBezTo>
                    <a:pt x="21656" y="5073"/>
                    <a:pt x="21565" y="1547"/>
                    <a:pt x="21178" y="228"/>
                  </a:cubicBezTo>
                  <a:lnTo>
                    <a:pt x="1274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807;p64">
              <a:extLst>
                <a:ext uri="{FF2B5EF4-FFF2-40B4-BE49-F238E27FC236}">
                  <a16:creationId xmlns:a16="http://schemas.microsoft.com/office/drawing/2014/main" id="{5C1B98C5-69EA-4FBB-736A-DACB25D11414}"/>
                </a:ext>
              </a:extLst>
            </p:cNvPr>
            <p:cNvSpPr/>
            <p:nvPr/>
          </p:nvSpPr>
          <p:spPr>
            <a:xfrm>
              <a:off x="3896975" y="5165225"/>
              <a:ext cx="747850" cy="311650"/>
            </a:xfrm>
            <a:custGeom>
              <a:avLst/>
              <a:gdLst/>
              <a:ahLst/>
              <a:cxnLst/>
              <a:rect l="l" t="t" r="r" b="b"/>
              <a:pathLst>
                <a:path w="29914" h="12466" extrusionOk="0">
                  <a:moveTo>
                    <a:pt x="17198" y="0"/>
                  </a:moveTo>
                  <a:lnTo>
                    <a:pt x="17198" y="0"/>
                  </a:lnTo>
                  <a:cubicBezTo>
                    <a:pt x="17198" y="0"/>
                    <a:pt x="17630" y="3140"/>
                    <a:pt x="12057" y="5755"/>
                  </a:cubicBezTo>
                  <a:cubicBezTo>
                    <a:pt x="10169" y="6620"/>
                    <a:pt x="8190" y="7257"/>
                    <a:pt x="6165" y="7689"/>
                  </a:cubicBezTo>
                  <a:cubicBezTo>
                    <a:pt x="1388" y="8758"/>
                    <a:pt x="1" y="12466"/>
                    <a:pt x="1" y="12466"/>
                  </a:cubicBezTo>
                  <a:lnTo>
                    <a:pt x="29914" y="12466"/>
                  </a:lnTo>
                  <a:lnTo>
                    <a:pt x="29618" y="6847"/>
                  </a:lnTo>
                  <a:lnTo>
                    <a:pt x="29322" y="910"/>
                  </a:lnTo>
                  <a:lnTo>
                    <a:pt x="17198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808;p64">
              <a:extLst>
                <a:ext uri="{FF2B5EF4-FFF2-40B4-BE49-F238E27FC236}">
                  <a16:creationId xmlns:a16="http://schemas.microsoft.com/office/drawing/2014/main" id="{C947CEF8-2535-F008-502D-22FEFBA7E97F}"/>
                </a:ext>
              </a:extLst>
            </p:cNvPr>
            <p:cNvSpPr/>
            <p:nvPr/>
          </p:nvSpPr>
          <p:spPr>
            <a:xfrm>
              <a:off x="4108525" y="2488975"/>
              <a:ext cx="606825" cy="2785450"/>
            </a:xfrm>
            <a:custGeom>
              <a:avLst/>
              <a:gdLst/>
              <a:ahLst/>
              <a:cxnLst/>
              <a:rect l="l" t="t" r="r" b="b"/>
              <a:pathLst>
                <a:path w="24273" h="111418" extrusionOk="0">
                  <a:moveTo>
                    <a:pt x="22680" y="1"/>
                  </a:moveTo>
                  <a:lnTo>
                    <a:pt x="2776" y="638"/>
                  </a:lnTo>
                  <a:cubicBezTo>
                    <a:pt x="2776" y="638"/>
                    <a:pt x="2435" y="5324"/>
                    <a:pt x="2003" y="11989"/>
                  </a:cubicBezTo>
                  <a:cubicBezTo>
                    <a:pt x="1161" y="25228"/>
                    <a:pt x="1" y="46269"/>
                    <a:pt x="524" y="54276"/>
                  </a:cubicBezTo>
                  <a:cubicBezTo>
                    <a:pt x="1320" y="66355"/>
                    <a:pt x="6188" y="107301"/>
                    <a:pt x="6188" y="107301"/>
                  </a:cubicBezTo>
                  <a:lnTo>
                    <a:pt x="24273" y="111418"/>
                  </a:lnTo>
                  <a:cubicBezTo>
                    <a:pt x="24273" y="111418"/>
                    <a:pt x="22066" y="67288"/>
                    <a:pt x="21156" y="57142"/>
                  </a:cubicBezTo>
                  <a:cubicBezTo>
                    <a:pt x="21315" y="50068"/>
                    <a:pt x="21998" y="26570"/>
                    <a:pt x="22430" y="11989"/>
                  </a:cubicBezTo>
                  <a:cubicBezTo>
                    <a:pt x="22635" y="4960"/>
                    <a:pt x="22794" y="1"/>
                    <a:pt x="22794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809;p64">
              <a:extLst>
                <a:ext uri="{FF2B5EF4-FFF2-40B4-BE49-F238E27FC236}">
                  <a16:creationId xmlns:a16="http://schemas.microsoft.com/office/drawing/2014/main" id="{C31A1983-6B61-54C6-77D6-4AAB7C520F04}"/>
                </a:ext>
              </a:extLst>
            </p:cNvPr>
            <p:cNvSpPr/>
            <p:nvPr/>
          </p:nvSpPr>
          <p:spPr>
            <a:xfrm>
              <a:off x="3896975" y="5309100"/>
              <a:ext cx="747850" cy="167775"/>
            </a:xfrm>
            <a:custGeom>
              <a:avLst/>
              <a:gdLst/>
              <a:ahLst/>
              <a:cxnLst/>
              <a:rect l="l" t="t" r="r" b="b"/>
              <a:pathLst>
                <a:path w="29914" h="6711" extrusionOk="0">
                  <a:moveTo>
                    <a:pt x="12057" y="0"/>
                  </a:moveTo>
                  <a:cubicBezTo>
                    <a:pt x="10169" y="865"/>
                    <a:pt x="8190" y="1502"/>
                    <a:pt x="6165" y="1934"/>
                  </a:cubicBezTo>
                  <a:cubicBezTo>
                    <a:pt x="1388" y="3003"/>
                    <a:pt x="1" y="6711"/>
                    <a:pt x="1" y="6711"/>
                  </a:cubicBezTo>
                  <a:lnTo>
                    <a:pt x="29914" y="6711"/>
                  </a:lnTo>
                  <a:lnTo>
                    <a:pt x="29618" y="1092"/>
                  </a:lnTo>
                  <a:cubicBezTo>
                    <a:pt x="26957" y="1911"/>
                    <a:pt x="22930" y="3777"/>
                    <a:pt x="15856" y="4414"/>
                  </a:cubicBezTo>
                  <a:cubicBezTo>
                    <a:pt x="14991" y="2844"/>
                    <a:pt x="13490" y="1274"/>
                    <a:pt x="1205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810;p64">
              <a:extLst>
                <a:ext uri="{FF2B5EF4-FFF2-40B4-BE49-F238E27FC236}">
                  <a16:creationId xmlns:a16="http://schemas.microsoft.com/office/drawing/2014/main" id="{9C98652C-6C55-CFA9-850C-3B874C9EBE6D}"/>
                </a:ext>
              </a:extLst>
            </p:cNvPr>
            <p:cNvSpPr/>
            <p:nvPr/>
          </p:nvSpPr>
          <p:spPr>
            <a:xfrm>
              <a:off x="4734650" y="1938700"/>
              <a:ext cx="360575" cy="1374225"/>
            </a:xfrm>
            <a:custGeom>
              <a:avLst/>
              <a:gdLst/>
              <a:ahLst/>
              <a:cxnLst/>
              <a:rect l="l" t="t" r="r" b="b"/>
              <a:pathLst>
                <a:path w="14423" h="54969" extrusionOk="0">
                  <a:moveTo>
                    <a:pt x="8862" y="1"/>
                  </a:moveTo>
                  <a:cubicBezTo>
                    <a:pt x="8776" y="1"/>
                    <a:pt x="8681" y="6"/>
                    <a:pt x="8577" y="15"/>
                  </a:cubicBezTo>
                  <a:cubicBezTo>
                    <a:pt x="7917" y="83"/>
                    <a:pt x="7280" y="151"/>
                    <a:pt x="6643" y="242"/>
                  </a:cubicBezTo>
                  <a:cubicBezTo>
                    <a:pt x="4664" y="538"/>
                    <a:pt x="2708" y="834"/>
                    <a:pt x="729" y="1152"/>
                  </a:cubicBezTo>
                  <a:cubicBezTo>
                    <a:pt x="115" y="1243"/>
                    <a:pt x="1" y="1425"/>
                    <a:pt x="92" y="2085"/>
                  </a:cubicBezTo>
                  <a:cubicBezTo>
                    <a:pt x="228" y="3063"/>
                    <a:pt x="342" y="4064"/>
                    <a:pt x="547" y="5042"/>
                  </a:cubicBezTo>
                  <a:cubicBezTo>
                    <a:pt x="1138" y="8022"/>
                    <a:pt x="1843" y="10979"/>
                    <a:pt x="2367" y="13982"/>
                  </a:cubicBezTo>
                  <a:cubicBezTo>
                    <a:pt x="2822" y="16529"/>
                    <a:pt x="3095" y="19100"/>
                    <a:pt x="3436" y="21670"/>
                  </a:cubicBezTo>
                  <a:cubicBezTo>
                    <a:pt x="3913" y="25333"/>
                    <a:pt x="4027" y="29018"/>
                    <a:pt x="3459" y="32703"/>
                  </a:cubicBezTo>
                  <a:cubicBezTo>
                    <a:pt x="2958" y="35546"/>
                    <a:pt x="2753" y="38435"/>
                    <a:pt x="2799" y="41324"/>
                  </a:cubicBezTo>
                  <a:cubicBezTo>
                    <a:pt x="2822" y="42371"/>
                    <a:pt x="2822" y="43417"/>
                    <a:pt x="2844" y="44463"/>
                  </a:cubicBezTo>
                  <a:cubicBezTo>
                    <a:pt x="2913" y="45806"/>
                    <a:pt x="2981" y="47148"/>
                    <a:pt x="3049" y="48490"/>
                  </a:cubicBezTo>
                  <a:cubicBezTo>
                    <a:pt x="3026" y="48899"/>
                    <a:pt x="3117" y="49286"/>
                    <a:pt x="3299" y="49650"/>
                  </a:cubicBezTo>
                  <a:cubicBezTo>
                    <a:pt x="3394" y="49893"/>
                    <a:pt x="3616" y="50023"/>
                    <a:pt x="3843" y="50023"/>
                  </a:cubicBezTo>
                  <a:cubicBezTo>
                    <a:pt x="3999" y="50023"/>
                    <a:pt x="4157" y="49962"/>
                    <a:pt x="4277" y="49832"/>
                  </a:cubicBezTo>
                  <a:cubicBezTo>
                    <a:pt x="4596" y="49491"/>
                    <a:pt x="4801" y="49081"/>
                    <a:pt x="4869" y="48626"/>
                  </a:cubicBezTo>
                  <a:cubicBezTo>
                    <a:pt x="5074" y="47512"/>
                    <a:pt x="5256" y="46374"/>
                    <a:pt x="5506" y="45260"/>
                  </a:cubicBezTo>
                  <a:cubicBezTo>
                    <a:pt x="5597" y="44850"/>
                    <a:pt x="5551" y="44190"/>
                    <a:pt x="5961" y="44099"/>
                  </a:cubicBezTo>
                  <a:cubicBezTo>
                    <a:pt x="6006" y="44088"/>
                    <a:pt x="6048" y="44082"/>
                    <a:pt x="6086" y="44082"/>
                  </a:cubicBezTo>
                  <a:cubicBezTo>
                    <a:pt x="6493" y="44082"/>
                    <a:pt x="6549" y="44698"/>
                    <a:pt x="6757" y="45009"/>
                  </a:cubicBezTo>
                  <a:cubicBezTo>
                    <a:pt x="6871" y="45169"/>
                    <a:pt x="6984" y="45351"/>
                    <a:pt x="7053" y="45533"/>
                  </a:cubicBezTo>
                  <a:cubicBezTo>
                    <a:pt x="7712" y="47034"/>
                    <a:pt x="8281" y="48581"/>
                    <a:pt x="8167" y="50287"/>
                  </a:cubicBezTo>
                  <a:cubicBezTo>
                    <a:pt x="8099" y="51265"/>
                    <a:pt x="8145" y="52266"/>
                    <a:pt x="8145" y="53267"/>
                  </a:cubicBezTo>
                  <a:cubicBezTo>
                    <a:pt x="8122" y="53767"/>
                    <a:pt x="8236" y="54268"/>
                    <a:pt x="8440" y="54723"/>
                  </a:cubicBezTo>
                  <a:cubicBezTo>
                    <a:pt x="8532" y="54879"/>
                    <a:pt x="8721" y="54969"/>
                    <a:pt x="8896" y="54969"/>
                  </a:cubicBezTo>
                  <a:cubicBezTo>
                    <a:pt x="9025" y="54969"/>
                    <a:pt x="9146" y="54920"/>
                    <a:pt x="9214" y="54814"/>
                  </a:cubicBezTo>
                  <a:cubicBezTo>
                    <a:pt x="9418" y="54495"/>
                    <a:pt x="9600" y="54131"/>
                    <a:pt x="9782" y="53767"/>
                  </a:cubicBezTo>
                  <a:cubicBezTo>
                    <a:pt x="9828" y="53767"/>
                    <a:pt x="9873" y="53767"/>
                    <a:pt x="9919" y="53790"/>
                  </a:cubicBezTo>
                  <a:cubicBezTo>
                    <a:pt x="10242" y="53915"/>
                    <a:pt x="10462" y="53988"/>
                    <a:pt x="10624" y="53988"/>
                  </a:cubicBezTo>
                  <a:cubicBezTo>
                    <a:pt x="10874" y="53988"/>
                    <a:pt x="10987" y="53817"/>
                    <a:pt x="11124" y="53403"/>
                  </a:cubicBezTo>
                  <a:cubicBezTo>
                    <a:pt x="11284" y="52948"/>
                    <a:pt x="11420" y="52471"/>
                    <a:pt x="11534" y="51993"/>
                  </a:cubicBezTo>
                  <a:cubicBezTo>
                    <a:pt x="11966" y="52152"/>
                    <a:pt x="11852" y="52516"/>
                    <a:pt x="12012" y="52766"/>
                  </a:cubicBezTo>
                  <a:cubicBezTo>
                    <a:pt x="12197" y="53056"/>
                    <a:pt x="12454" y="53204"/>
                    <a:pt x="12703" y="53204"/>
                  </a:cubicBezTo>
                  <a:cubicBezTo>
                    <a:pt x="12942" y="53204"/>
                    <a:pt x="13175" y="53068"/>
                    <a:pt x="13331" y="52789"/>
                  </a:cubicBezTo>
                  <a:cubicBezTo>
                    <a:pt x="13604" y="52334"/>
                    <a:pt x="13786" y="51811"/>
                    <a:pt x="13877" y="51265"/>
                  </a:cubicBezTo>
                  <a:cubicBezTo>
                    <a:pt x="14423" y="48103"/>
                    <a:pt x="14377" y="44873"/>
                    <a:pt x="13740" y="41756"/>
                  </a:cubicBezTo>
                  <a:cubicBezTo>
                    <a:pt x="13513" y="40687"/>
                    <a:pt x="13217" y="39618"/>
                    <a:pt x="12967" y="38549"/>
                  </a:cubicBezTo>
                  <a:cubicBezTo>
                    <a:pt x="12831" y="37980"/>
                    <a:pt x="12694" y="37389"/>
                    <a:pt x="12580" y="36797"/>
                  </a:cubicBezTo>
                  <a:cubicBezTo>
                    <a:pt x="11989" y="33545"/>
                    <a:pt x="11898" y="30269"/>
                    <a:pt x="11852" y="26971"/>
                  </a:cubicBezTo>
                  <a:cubicBezTo>
                    <a:pt x="11807" y="24241"/>
                    <a:pt x="11943" y="21488"/>
                    <a:pt x="12012" y="18759"/>
                  </a:cubicBezTo>
                  <a:cubicBezTo>
                    <a:pt x="12080" y="16325"/>
                    <a:pt x="11943" y="13868"/>
                    <a:pt x="11579" y="11457"/>
                  </a:cubicBezTo>
                  <a:cubicBezTo>
                    <a:pt x="11193" y="8932"/>
                    <a:pt x="10647" y="6452"/>
                    <a:pt x="10146" y="3973"/>
                  </a:cubicBezTo>
                  <a:cubicBezTo>
                    <a:pt x="9896" y="2949"/>
                    <a:pt x="9737" y="1903"/>
                    <a:pt x="9646" y="879"/>
                  </a:cubicBezTo>
                  <a:cubicBezTo>
                    <a:pt x="9626" y="210"/>
                    <a:pt x="9419" y="1"/>
                    <a:pt x="8862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811;p64">
              <a:extLst>
                <a:ext uri="{FF2B5EF4-FFF2-40B4-BE49-F238E27FC236}">
                  <a16:creationId xmlns:a16="http://schemas.microsoft.com/office/drawing/2014/main" id="{CF2DFA1A-E8FB-7E89-793A-E95DB18B75CC}"/>
                </a:ext>
              </a:extLst>
            </p:cNvPr>
            <p:cNvSpPr/>
            <p:nvPr/>
          </p:nvSpPr>
          <p:spPr>
            <a:xfrm>
              <a:off x="3151425" y="1827975"/>
              <a:ext cx="409500" cy="448500"/>
            </a:xfrm>
            <a:custGeom>
              <a:avLst/>
              <a:gdLst/>
              <a:ahLst/>
              <a:cxnLst/>
              <a:rect l="l" t="t" r="r" b="b"/>
              <a:pathLst>
                <a:path w="16380" h="17940" extrusionOk="0">
                  <a:moveTo>
                    <a:pt x="7552" y="1"/>
                  </a:moveTo>
                  <a:cubicBezTo>
                    <a:pt x="7245" y="1"/>
                    <a:pt x="7028" y="368"/>
                    <a:pt x="6507" y="1168"/>
                  </a:cubicBezTo>
                  <a:cubicBezTo>
                    <a:pt x="5574" y="2647"/>
                    <a:pt x="4687" y="4148"/>
                    <a:pt x="3572" y="5513"/>
                  </a:cubicBezTo>
                  <a:cubicBezTo>
                    <a:pt x="2526" y="6764"/>
                    <a:pt x="1502" y="8061"/>
                    <a:pt x="479" y="9357"/>
                  </a:cubicBezTo>
                  <a:cubicBezTo>
                    <a:pt x="1" y="9926"/>
                    <a:pt x="1" y="10108"/>
                    <a:pt x="433" y="10654"/>
                  </a:cubicBezTo>
                  <a:cubicBezTo>
                    <a:pt x="865" y="11200"/>
                    <a:pt x="1343" y="11723"/>
                    <a:pt x="1821" y="12223"/>
                  </a:cubicBezTo>
                  <a:cubicBezTo>
                    <a:pt x="3299" y="13725"/>
                    <a:pt x="4710" y="15249"/>
                    <a:pt x="6052" y="16864"/>
                  </a:cubicBezTo>
                  <a:cubicBezTo>
                    <a:pt x="6653" y="17593"/>
                    <a:pt x="6919" y="17939"/>
                    <a:pt x="7203" y="17939"/>
                  </a:cubicBezTo>
                  <a:cubicBezTo>
                    <a:pt x="7478" y="17939"/>
                    <a:pt x="7769" y="17615"/>
                    <a:pt x="8395" y="17000"/>
                  </a:cubicBezTo>
                  <a:cubicBezTo>
                    <a:pt x="11329" y="14111"/>
                    <a:pt x="13649" y="10745"/>
                    <a:pt x="16197" y="7537"/>
                  </a:cubicBezTo>
                  <a:cubicBezTo>
                    <a:pt x="16265" y="7401"/>
                    <a:pt x="16334" y="7264"/>
                    <a:pt x="16379" y="7128"/>
                  </a:cubicBezTo>
                  <a:cubicBezTo>
                    <a:pt x="16334" y="6992"/>
                    <a:pt x="16265" y="6855"/>
                    <a:pt x="16174" y="6741"/>
                  </a:cubicBezTo>
                  <a:cubicBezTo>
                    <a:pt x="15879" y="6446"/>
                    <a:pt x="15583" y="6195"/>
                    <a:pt x="15287" y="5945"/>
                  </a:cubicBezTo>
                  <a:cubicBezTo>
                    <a:pt x="13126" y="4216"/>
                    <a:pt x="10988" y="2510"/>
                    <a:pt x="8827" y="804"/>
                  </a:cubicBezTo>
                  <a:cubicBezTo>
                    <a:pt x="8157" y="283"/>
                    <a:pt x="7821" y="1"/>
                    <a:pt x="7552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812;p64">
              <a:extLst>
                <a:ext uri="{FF2B5EF4-FFF2-40B4-BE49-F238E27FC236}">
                  <a16:creationId xmlns:a16="http://schemas.microsoft.com/office/drawing/2014/main" id="{A1D6EB0E-A68E-107D-5A45-B250C7D271FB}"/>
                </a:ext>
              </a:extLst>
            </p:cNvPr>
            <p:cNvSpPr/>
            <p:nvPr/>
          </p:nvSpPr>
          <p:spPr>
            <a:xfrm>
              <a:off x="3309525" y="1024650"/>
              <a:ext cx="1699825" cy="1956950"/>
            </a:xfrm>
            <a:custGeom>
              <a:avLst/>
              <a:gdLst/>
              <a:ahLst/>
              <a:cxnLst/>
              <a:rect l="l" t="t" r="r" b="b"/>
              <a:pathLst>
                <a:path w="67993" h="78278" extrusionOk="0">
                  <a:moveTo>
                    <a:pt x="44406" y="1"/>
                  </a:moveTo>
                  <a:cubicBezTo>
                    <a:pt x="43930" y="1"/>
                    <a:pt x="43695" y="324"/>
                    <a:pt x="43107" y="1500"/>
                  </a:cubicBezTo>
                  <a:cubicBezTo>
                    <a:pt x="40923" y="5936"/>
                    <a:pt x="39035" y="8370"/>
                    <a:pt x="36670" y="12715"/>
                  </a:cubicBezTo>
                  <a:cubicBezTo>
                    <a:pt x="36465" y="13101"/>
                    <a:pt x="36237" y="13488"/>
                    <a:pt x="36010" y="13875"/>
                  </a:cubicBezTo>
                  <a:cubicBezTo>
                    <a:pt x="35975" y="13944"/>
                    <a:pt x="35897" y="13974"/>
                    <a:pt x="35808" y="13974"/>
                  </a:cubicBezTo>
                  <a:cubicBezTo>
                    <a:pt x="35663" y="13974"/>
                    <a:pt x="35489" y="13896"/>
                    <a:pt x="35419" y="13784"/>
                  </a:cubicBezTo>
                  <a:cubicBezTo>
                    <a:pt x="35146" y="13215"/>
                    <a:pt x="34804" y="12783"/>
                    <a:pt x="34577" y="12351"/>
                  </a:cubicBezTo>
                  <a:cubicBezTo>
                    <a:pt x="32803" y="9098"/>
                    <a:pt x="32006" y="7801"/>
                    <a:pt x="30414" y="4890"/>
                  </a:cubicBezTo>
                  <a:cubicBezTo>
                    <a:pt x="29936" y="4025"/>
                    <a:pt x="29595" y="3070"/>
                    <a:pt x="29140" y="2183"/>
                  </a:cubicBezTo>
                  <a:cubicBezTo>
                    <a:pt x="28933" y="1782"/>
                    <a:pt x="28764" y="1604"/>
                    <a:pt x="28489" y="1604"/>
                  </a:cubicBezTo>
                  <a:cubicBezTo>
                    <a:pt x="28342" y="1604"/>
                    <a:pt x="28164" y="1655"/>
                    <a:pt x="27935" y="1750"/>
                  </a:cubicBezTo>
                  <a:cubicBezTo>
                    <a:pt x="26001" y="2569"/>
                    <a:pt x="24068" y="3388"/>
                    <a:pt x="22157" y="4230"/>
                  </a:cubicBezTo>
                  <a:cubicBezTo>
                    <a:pt x="21884" y="4344"/>
                    <a:pt x="21611" y="4503"/>
                    <a:pt x="21361" y="4639"/>
                  </a:cubicBezTo>
                  <a:cubicBezTo>
                    <a:pt x="18381" y="6186"/>
                    <a:pt x="16015" y="8461"/>
                    <a:pt x="14081" y="11168"/>
                  </a:cubicBezTo>
                  <a:cubicBezTo>
                    <a:pt x="12171" y="13807"/>
                    <a:pt x="10328" y="16468"/>
                    <a:pt x="8508" y="19152"/>
                  </a:cubicBezTo>
                  <a:cubicBezTo>
                    <a:pt x="5915" y="22997"/>
                    <a:pt x="3367" y="26864"/>
                    <a:pt x="820" y="30731"/>
                  </a:cubicBezTo>
                  <a:cubicBezTo>
                    <a:pt x="615" y="31026"/>
                    <a:pt x="433" y="31322"/>
                    <a:pt x="251" y="31618"/>
                  </a:cubicBezTo>
                  <a:cubicBezTo>
                    <a:pt x="1" y="32141"/>
                    <a:pt x="46" y="32459"/>
                    <a:pt x="433" y="32846"/>
                  </a:cubicBezTo>
                  <a:cubicBezTo>
                    <a:pt x="638" y="33051"/>
                    <a:pt x="865" y="33256"/>
                    <a:pt x="1093" y="33438"/>
                  </a:cubicBezTo>
                  <a:cubicBezTo>
                    <a:pt x="3618" y="35394"/>
                    <a:pt x="6029" y="37487"/>
                    <a:pt x="8645" y="39306"/>
                  </a:cubicBezTo>
                  <a:cubicBezTo>
                    <a:pt x="9327" y="39786"/>
                    <a:pt x="9714" y="40041"/>
                    <a:pt x="10048" y="40041"/>
                  </a:cubicBezTo>
                  <a:cubicBezTo>
                    <a:pt x="10427" y="40041"/>
                    <a:pt x="10736" y="39712"/>
                    <a:pt x="11329" y="39011"/>
                  </a:cubicBezTo>
                  <a:cubicBezTo>
                    <a:pt x="12717" y="37373"/>
                    <a:pt x="14059" y="35690"/>
                    <a:pt x="15424" y="34052"/>
                  </a:cubicBezTo>
                  <a:cubicBezTo>
                    <a:pt x="15674" y="33733"/>
                    <a:pt x="15947" y="33438"/>
                    <a:pt x="16220" y="33142"/>
                  </a:cubicBezTo>
                  <a:cubicBezTo>
                    <a:pt x="16258" y="33095"/>
                    <a:pt x="16315" y="33071"/>
                    <a:pt x="16373" y="33071"/>
                  </a:cubicBezTo>
                  <a:cubicBezTo>
                    <a:pt x="16454" y="33071"/>
                    <a:pt x="16534" y="33117"/>
                    <a:pt x="16561" y="33210"/>
                  </a:cubicBezTo>
                  <a:cubicBezTo>
                    <a:pt x="16606" y="33347"/>
                    <a:pt x="16629" y="33506"/>
                    <a:pt x="16606" y="33665"/>
                  </a:cubicBezTo>
                  <a:cubicBezTo>
                    <a:pt x="16584" y="37441"/>
                    <a:pt x="16788" y="41240"/>
                    <a:pt x="16379" y="45016"/>
                  </a:cubicBezTo>
                  <a:cubicBezTo>
                    <a:pt x="16038" y="48292"/>
                    <a:pt x="15515" y="51545"/>
                    <a:pt x="14764" y="54752"/>
                  </a:cubicBezTo>
                  <a:cubicBezTo>
                    <a:pt x="13877" y="58323"/>
                    <a:pt x="12808" y="61872"/>
                    <a:pt x="11534" y="65330"/>
                  </a:cubicBezTo>
                  <a:cubicBezTo>
                    <a:pt x="10533" y="67991"/>
                    <a:pt x="9623" y="70675"/>
                    <a:pt x="8690" y="73359"/>
                  </a:cubicBezTo>
                  <a:cubicBezTo>
                    <a:pt x="8440" y="74133"/>
                    <a:pt x="8508" y="74315"/>
                    <a:pt x="9304" y="74520"/>
                  </a:cubicBezTo>
                  <a:cubicBezTo>
                    <a:pt x="9987" y="74724"/>
                    <a:pt x="10669" y="74861"/>
                    <a:pt x="11352" y="75020"/>
                  </a:cubicBezTo>
                  <a:cubicBezTo>
                    <a:pt x="15992" y="76157"/>
                    <a:pt x="20724" y="76976"/>
                    <a:pt x="25478" y="77477"/>
                  </a:cubicBezTo>
                  <a:cubicBezTo>
                    <a:pt x="30610" y="78005"/>
                    <a:pt x="35741" y="78278"/>
                    <a:pt x="40891" y="78278"/>
                  </a:cubicBezTo>
                  <a:cubicBezTo>
                    <a:pt x="41289" y="78278"/>
                    <a:pt x="41686" y="78276"/>
                    <a:pt x="42084" y="78273"/>
                  </a:cubicBezTo>
                  <a:cubicBezTo>
                    <a:pt x="44063" y="78250"/>
                    <a:pt x="47861" y="78182"/>
                    <a:pt x="51615" y="77773"/>
                  </a:cubicBezTo>
                  <a:cubicBezTo>
                    <a:pt x="52775" y="77659"/>
                    <a:pt x="53890" y="77477"/>
                    <a:pt x="55027" y="77295"/>
                  </a:cubicBezTo>
                  <a:cubicBezTo>
                    <a:pt x="55709" y="77181"/>
                    <a:pt x="55800" y="77090"/>
                    <a:pt x="55846" y="76430"/>
                  </a:cubicBezTo>
                  <a:cubicBezTo>
                    <a:pt x="55960" y="75134"/>
                    <a:pt x="56051" y="73837"/>
                    <a:pt x="56142" y="72563"/>
                  </a:cubicBezTo>
                  <a:cubicBezTo>
                    <a:pt x="56187" y="71403"/>
                    <a:pt x="56187" y="70266"/>
                    <a:pt x="56278" y="69106"/>
                  </a:cubicBezTo>
                  <a:cubicBezTo>
                    <a:pt x="56505" y="66080"/>
                    <a:pt x="56574" y="63032"/>
                    <a:pt x="56665" y="60007"/>
                  </a:cubicBezTo>
                  <a:cubicBezTo>
                    <a:pt x="56801" y="54707"/>
                    <a:pt x="56483" y="49429"/>
                    <a:pt x="56437" y="44129"/>
                  </a:cubicBezTo>
                  <a:cubicBezTo>
                    <a:pt x="56437" y="42696"/>
                    <a:pt x="56392" y="41240"/>
                    <a:pt x="56369" y="39807"/>
                  </a:cubicBezTo>
                  <a:cubicBezTo>
                    <a:pt x="56301" y="39488"/>
                    <a:pt x="56528" y="39193"/>
                    <a:pt x="56847" y="39170"/>
                  </a:cubicBezTo>
                  <a:cubicBezTo>
                    <a:pt x="57279" y="39079"/>
                    <a:pt x="57734" y="38988"/>
                    <a:pt x="58166" y="38897"/>
                  </a:cubicBezTo>
                  <a:cubicBezTo>
                    <a:pt x="60850" y="38419"/>
                    <a:pt x="63580" y="38124"/>
                    <a:pt x="66241" y="37373"/>
                  </a:cubicBezTo>
                  <a:cubicBezTo>
                    <a:pt x="67902" y="36918"/>
                    <a:pt x="67993" y="36850"/>
                    <a:pt x="67879" y="35144"/>
                  </a:cubicBezTo>
                  <a:cubicBezTo>
                    <a:pt x="67788" y="33233"/>
                    <a:pt x="67538" y="31368"/>
                    <a:pt x="67151" y="29502"/>
                  </a:cubicBezTo>
                  <a:cubicBezTo>
                    <a:pt x="66287" y="25612"/>
                    <a:pt x="65582" y="21677"/>
                    <a:pt x="64490" y="17833"/>
                  </a:cubicBezTo>
                  <a:cubicBezTo>
                    <a:pt x="63921" y="15831"/>
                    <a:pt x="63330" y="13807"/>
                    <a:pt x="62420" y="11918"/>
                  </a:cubicBezTo>
                  <a:cubicBezTo>
                    <a:pt x="60191" y="7278"/>
                    <a:pt x="56847" y="3820"/>
                    <a:pt x="51865" y="2137"/>
                  </a:cubicBezTo>
                  <a:cubicBezTo>
                    <a:pt x="51387" y="1978"/>
                    <a:pt x="50932" y="1796"/>
                    <a:pt x="50455" y="1637"/>
                  </a:cubicBezTo>
                  <a:cubicBezTo>
                    <a:pt x="48931" y="1045"/>
                    <a:pt x="47338" y="590"/>
                    <a:pt x="45723" y="249"/>
                  </a:cubicBezTo>
                  <a:cubicBezTo>
                    <a:pt x="45094" y="127"/>
                    <a:pt x="44703" y="1"/>
                    <a:pt x="44406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13;p64">
              <a:extLst>
                <a:ext uri="{FF2B5EF4-FFF2-40B4-BE49-F238E27FC236}">
                  <a16:creationId xmlns:a16="http://schemas.microsoft.com/office/drawing/2014/main" id="{BC4F7F8F-214F-A63D-0D07-5609171D45FD}"/>
                </a:ext>
              </a:extLst>
            </p:cNvPr>
            <p:cNvSpPr/>
            <p:nvPr/>
          </p:nvSpPr>
          <p:spPr>
            <a:xfrm>
              <a:off x="3811675" y="1538700"/>
              <a:ext cx="265600" cy="256025"/>
            </a:xfrm>
            <a:custGeom>
              <a:avLst/>
              <a:gdLst/>
              <a:ahLst/>
              <a:cxnLst/>
              <a:rect l="l" t="t" r="r" b="b"/>
              <a:pathLst>
                <a:path w="10624" h="10241" extrusionOk="0">
                  <a:moveTo>
                    <a:pt x="9600" y="1"/>
                  </a:moveTo>
                  <a:cubicBezTo>
                    <a:pt x="7075" y="23"/>
                    <a:pt x="4528" y="69"/>
                    <a:pt x="1980" y="114"/>
                  </a:cubicBezTo>
                  <a:cubicBezTo>
                    <a:pt x="1548" y="137"/>
                    <a:pt x="1093" y="183"/>
                    <a:pt x="660" y="251"/>
                  </a:cubicBezTo>
                  <a:cubicBezTo>
                    <a:pt x="274" y="274"/>
                    <a:pt x="1" y="592"/>
                    <a:pt x="46" y="956"/>
                  </a:cubicBezTo>
                  <a:cubicBezTo>
                    <a:pt x="23" y="1752"/>
                    <a:pt x="46" y="2548"/>
                    <a:pt x="46" y="3663"/>
                  </a:cubicBezTo>
                  <a:cubicBezTo>
                    <a:pt x="69" y="4141"/>
                    <a:pt x="92" y="4937"/>
                    <a:pt x="160" y="5733"/>
                  </a:cubicBezTo>
                  <a:cubicBezTo>
                    <a:pt x="228" y="6688"/>
                    <a:pt x="387" y="7621"/>
                    <a:pt x="638" y="8531"/>
                  </a:cubicBezTo>
                  <a:cubicBezTo>
                    <a:pt x="797" y="9282"/>
                    <a:pt x="1388" y="9873"/>
                    <a:pt x="2162" y="9987"/>
                  </a:cubicBezTo>
                  <a:cubicBezTo>
                    <a:pt x="2594" y="10100"/>
                    <a:pt x="3026" y="10169"/>
                    <a:pt x="3481" y="10214"/>
                  </a:cubicBezTo>
                  <a:cubicBezTo>
                    <a:pt x="4138" y="10227"/>
                    <a:pt x="4794" y="10240"/>
                    <a:pt x="5455" y="10240"/>
                  </a:cubicBezTo>
                  <a:cubicBezTo>
                    <a:pt x="5939" y="10240"/>
                    <a:pt x="6426" y="10233"/>
                    <a:pt x="6916" y="10214"/>
                  </a:cubicBezTo>
                  <a:cubicBezTo>
                    <a:pt x="7416" y="10169"/>
                    <a:pt x="7894" y="10078"/>
                    <a:pt x="8372" y="9941"/>
                  </a:cubicBezTo>
                  <a:cubicBezTo>
                    <a:pt x="9122" y="9782"/>
                    <a:pt x="9737" y="9213"/>
                    <a:pt x="9896" y="8463"/>
                  </a:cubicBezTo>
                  <a:cubicBezTo>
                    <a:pt x="10078" y="7894"/>
                    <a:pt x="10192" y="7302"/>
                    <a:pt x="10237" y="6711"/>
                  </a:cubicBezTo>
                  <a:cubicBezTo>
                    <a:pt x="10396" y="4914"/>
                    <a:pt x="10487" y="3140"/>
                    <a:pt x="10601" y="1343"/>
                  </a:cubicBezTo>
                  <a:cubicBezTo>
                    <a:pt x="10624" y="1092"/>
                    <a:pt x="10624" y="842"/>
                    <a:pt x="10601" y="592"/>
                  </a:cubicBezTo>
                  <a:cubicBezTo>
                    <a:pt x="10624" y="274"/>
                    <a:pt x="10374" y="23"/>
                    <a:pt x="10055" y="23"/>
                  </a:cubicBezTo>
                  <a:cubicBezTo>
                    <a:pt x="9896" y="1"/>
                    <a:pt x="9759" y="1"/>
                    <a:pt x="9600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14;p64">
              <a:extLst>
                <a:ext uri="{FF2B5EF4-FFF2-40B4-BE49-F238E27FC236}">
                  <a16:creationId xmlns:a16="http://schemas.microsoft.com/office/drawing/2014/main" id="{DC9FDB19-FF3C-E1ED-6A86-E3743EA92737}"/>
                </a:ext>
              </a:extLst>
            </p:cNvPr>
            <p:cNvSpPr/>
            <p:nvPr/>
          </p:nvSpPr>
          <p:spPr>
            <a:xfrm>
              <a:off x="3916900" y="1494825"/>
              <a:ext cx="68250" cy="377725"/>
            </a:xfrm>
            <a:custGeom>
              <a:avLst/>
              <a:gdLst/>
              <a:ahLst/>
              <a:cxnLst/>
              <a:rect l="l" t="t" r="r" b="b"/>
              <a:pathLst>
                <a:path w="2730" h="15109" extrusionOk="0">
                  <a:moveTo>
                    <a:pt x="792" y="0"/>
                  </a:moveTo>
                  <a:cubicBezTo>
                    <a:pt x="756" y="0"/>
                    <a:pt x="719" y="2"/>
                    <a:pt x="682" y="4"/>
                  </a:cubicBezTo>
                  <a:cubicBezTo>
                    <a:pt x="668" y="3"/>
                    <a:pt x="653" y="2"/>
                    <a:pt x="639" y="2"/>
                  </a:cubicBezTo>
                  <a:cubicBezTo>
                    <a:pt x="339" y="2"/>
                    <a:pt x="89" y="223"/>
                    <a:pt x="46" y="527"/>
                  </a:cubicBezTo>
                  <a:cubicBezTo>
                    <a:pt x="23" y="732"/>
                    <a:pt x="0" y="914"/>
                    <a:pt x="0" y="1119"/>
                  </a:cubicBezTo>
                  <a:cubicBezTo>
                    <a:pt x="0" y="3052"/>
                    <a:pt x="0" y="5008"/>
                    <a:pt x="0" y="6942"/>
                  </a:cubicBezTo>
                  <a:lnTo>
                    <a:pt x="23" y="6942"/>
                  </a:lnTo>
                  <a:cubicBezTo>
                    <a:pt x="68" y="8284"/>
                    <a:pt x="91" y="9626"/>
                    <a:pt x="137" y="10968"/>
                  </a:cubicBezTo>
                  <a:cubicBezTo>
                    <a:pt x="182" y="12060"/>
                    <a:pt x="273" y="13152"/>
                    <a:pt x="341" y="14244"/>
                  </a:cubicBezTo>
                  <a:cubicBezTo>
                    <a:pt x="387" y="14494"/>
                    <a:pt x="455" y="14722"/>
                    <a:pt x="569" y="14949"/>
                  </a:cubicBezTo>
                  <a:cubicBezTo>
                    <a:pt x="614" y="15040"/>
                    <a:pt x="705" y="15086"/>
                    <a:pt x="796" y="15108"/>
                  </a:cubicBezTo>
                  <a:cubicBezTo>
                    <a:pt x="955" y="15086"/>
                    <a:pt x="1069" y="15017"/>
                    <a:pt x="1160" y="14904"/>
                  </a:cubicBezTo>
                  <a:cubicBezTo>
                    <a:pt x="1251" y="14744"/>
                    <a:pt x="1297" y="14540"/>
                    <a:pt x="1319" y="14358"/>
                  </a:cubicBezTo>
                  <a:cubicBezTo>
                    <a:pt x="1410" y="13402"/>
                    <a:pt x="1501" y="12470"/>
                    <a:pt x="1524" y="11514"/>
                  </a:cubicBezTo>
                  <a:cubicBezTo>
                    <a:pt x="1570" y="9035"/>
                    <a:pt x="1570" y="6533"/>
                    <a:pt x="1592" y="4053"/>
                  </a:cubicBezTo>
                  <a:cubicBezTo>
                    <a:pt x="1592" y="3507"/>
                    <a:pt x="1592" y="2961"/>
                    <a:pt x="1615" y="2415"/>
                  </a:cubicBezTo>
                  <a:cubicBezTo>
                    <a:pt x="1615" y="2120"/>
                    <a:pt x="1752" y="2029"/>
                    <a:pt x="2047" y="1938"/>
                  </a:cubicBezTo>
                  <a:cubicBezTo>
                    <a:pt x="2525" y="1778"/>
                    <a:pt x="2730" y="1073"/>
                    <a:pt x="2389" y="755"/>
                  </a:cubicBezTo>
                  <a:cubicBezTo>
                    <a:pt x="1937" y="367"/>
                    <a:pt x="1424" y="0"/>
                    <a:pt x="79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15;p64">
              <a:extLst>
                <a:ext uri="{FF2B5EF4-FFF2-40B4-BE49-F238E27FC236}">
                  <a16:creationId xmlns:a16="http://schemas.microsoft.com/office/drawing/2014/main" id="{2716196E-D3B9-88E6-F10A-E9C9B718E975}"/>
                </a:ext>
              </a:extLst>
            </p:cNvPr>
            <p:cNvSpPr/>
            <p:nvPr/>
          </p:nvSpPr>
          <p:spPr>
            <a:xfrm>
              <a:off x="2507125" y="1561150"/>
              <a:ext cx="1023650" cy="1024875"/>
            </a:xfrm>
            <a:custGeom>
              <a:avLst/>
              <a:gdLst/>
              <a:ahLst/>
              <a:cxnLst/>
              <a:rect l="l" t="t" r="r" b="b"/>
              <a:pathLst>
                <a:path w="40946" h="40995" extrusionOk="0">
                  <a:moveTo>
                    <a:pt x="16411" y="1"/>
                  </a:moveTo>
                  <a:cubicBezTo>
                    <a:pt x="16197" y="1"/>
                    <a:pt x="15946" y="142"/>
                    <a:pt x="15468" y="331"/>
                  </a:cubicBezTo>
                  <a:cubicBezTo>
                    <a:pt x="10555" y="2264"/>
                    <a:pt x="5641" y="4243"/>
                    <a:pt x="751" y="6200"/>
                  </a:cubicBezTo>
                  <a:cubicBezTo>
                    <a:pt x="455" y="6268"/>
                    <a:pt x="182" y="6450"/>
                    <a:pt x="0" y="6700"/>
                  </a:cubicBezTo>
                  <a:cubicBezTo>
                    <a:pt x="68" y="7269"/>
                    <a:pt x="500" y="7656"/>
                    <a:pt x="819" y="8088"/>
                  </a:cubicBezTo>
                  <a:cubicBezTo>
                    <a:pt x="3367" y="11341"/>
                    <a:pt x="5937" y="14594"/>
                    <a:pt x="8462" y="17869"/>
                  </a:cubicBezTo>
                  <a:cubicBezTo>
                    <a:pt x="14194" y="25353"/>
                    <a:pt x="19950" y="32814"/>
                    <a:pt x="25682" y="40298"/>
                  </a:cubicBezTo>
                  <a:cubicBezTo>
                    <a:pt x="26045" y="40774"/>
                    <a:pt x="26256" y="40995"/>
                    <a:pt x="26517" y="40995"/>
                  </a:cubicBezTo>
                  <a:cubicBezTo>
                    <a:pt x="26730" y="40995"/>
                    <a:pt x="26977" y="40847"/>
                    <a:pt x="27365" y="40571"/>
                  </a:cubicBezTo>
                  <a:cubicBezTo>
                    <a:pt x="27570" y="40435"/>
                    <a:pt x="27775" y="40276"/>
                    <a:pt x="27957" y="40116"/>
                  </a:cubicBezTo>
                  <a:cubicBezTo>
                    <a:pt x="32051" y="37023"/>
                    <a:pt x="35987" y="33701"/>
                    <a:pt x="39945" y="30426"/>
                  </a:cubicBezTo>
                  <a:cubicBezTo>
                    <a:pt x="40945" y="29607"/>
                    <a:pt x="40945" y="29584"/>
                    <a:pt x="40104" y="28561"/>
                  </a:cubicBezTo>
                  <a:cubicBezTo>
                    <a:pt x="32552" y="19348"/>
                    <a:pt x="24999" y="10112"/>
                    <a:pt x="17447" y="900"/>
                  </a:cubicBezTo>
                  <a:cubicBezTo>
                    <a:pt x="16897" y="234"/>
                    <a:pt x="16685" y="1"/>
                    <a:pt x="1641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16;p64">
              <a:extLst>
                <a:ext uri="{FF2B5EF4-FFF2-40B4-BE49-F238E27FC236}">
                  <a16:creationId xmlns:a16="http://schemas.microsoft.com/office/drawing/2014/main" id="{BC4F7635-EAF2-B6C8-4B19-48BC2E599C4F}"/>
                </a:ext>
              </a:extLst>
            </p:cNvPr>
            <p:cNvSpPr/>
            <p:nvPr/>
          </p:nvSpPr>
          <p:spPr>
            <a:xfrm>
              <a:off x="2642450" y="1607325"/>
              <a:ext cx="203625" cy="112250"/>
            </a:xfrm>
            <a:custGeom>
              <a:avLst/>
              <a:gdLst/>
              <a:ahLst/>
              <a:cxnLst/>
              <a:rect l="l" t="t" r="r" b="b"/>
              <a:pathLst>
                <a:path w="8145" h="4490" extrusionOk="0">
                  <a:moveTo>
                    <a:pt x="3742" y="1"/>
                  </a:moveTo>
                  <a:cubicBezTo>
                    <a:pt x="3315" y="1"/>
                    <a:pt x="2912" y="310"/>
                    <a:pt x="2844" y="781"/>
                  </a:cubicBezTo>
                  <a:cubicBezTo>
                    <a:pt x="2822" y="941"/>
                    <a:pt x="2799" y="1077"/>
                    <a:pt x="2844" y="1236"/>
                  </a:cubicBezTo>
                  <a:cubicBezTo>
                    <a:pt x="3026" y="1873"/>
                    <a:pt x="2617" y="2101"/>
                    <a:pt x="2139" y="2328"/>
                  </a:cubicBezTo>
                  <a:cubicBezTo>
                    <a:pt x="1479" y="2578"/>
                    <a:pt x="888" y="2942"/>
                    <a:pt x="342" y="3375"/>
                  </a:cubicBezTo>
                  <a:cubicBezTo>
                    <a:pt x="92" y="3534"/>
                    <a:pt x="1" y="3875"/>
                    <a:pt x="115" y="4171"/>
                  </a:cubicBezTo>
                  <a:cubicBezTo>
                    <a:pt x="251" y="4421"/>
                    <a:pt x="501" y="4467"/>
                    <a:pt x="820" y="4489"/>
                  </a:cubicBezTo>
                  <a:cubicBezTo>
                    <a:pt x="1047" y="4467"/>
                    <a:pt x="1275" y="4421"/>
                    <a:pt x="1479" y="4353"/>
                  </a:cubicBezTo>
                  <a:cubicBezTo>
                    <a:pt x="3459" y="3579"/>
                    <a:pt x="5460" y="2829"/>
                    <a:pt x="7303" y="1760"/>
                  </a:cubicBezTo>
                  <a:cubicBezTo>
                    <a:pt x="7553" y="1600"/>
                    <a:pt x="7781" y="1418"/>
                    <a:pt x="7985" y="1191"/>
                  </a:cubicBezTo>
                  <a:cubicBezTo>
                    <a:pt x="8122" y="1054"/>
                    <a:pt x="8145" y="827"/>
                    <a:pt x="8031" y="645"/>
                  </a:cubicBezTo>
                  <a:cubicBezTo>
                    <a:pt x="7940" y="531"/>
                    <a:pt x="7826" y="463"/>
                    <a:pt x="7690" y="417"/>
                  </a:cubicBezTo>
                  <a:cubicBezTo>
                    <a:pt x="7600" y="409"/>
                    <a:pt x="7511" y="404"/>
                    <a:pt x="7422" y="404"/>
                  </a:cubicBezTo>
                  <a:cubicBezTo>
                    <a:pt x="7058" y="404"/>
                    <a:pt x="6699" y="480"/>
                    <a:pt x="6370" y="645"/>
                  </a:cubicBezTo>
                  <a:cubicBezTo>
                    <a:pt x="6044" y="777"/>
                    <a:pt x="5727" y="882"/>
                    <a:pt x="5432" y="882"/>
                  </a:cubicBezTo>
                  <a:cubicBezTo>
                    <a:pt x="5067" y="882"/>
                    <a:pt x="4736" y="723"/>
                    <a:pt x="4459" y="258"/>
                  </a:cubicBezTo>
                  <a:cubicBezTo>
                    <a:pt x="4391" y="190"/>
                    <a:pt x="4277" y="167"/>
                    <a:pt x="4186" y="122"/>
                  </a:cubicBezTo>
                  <a:cubicBezTo>
                    <a:pt x="4044" y="39"/>
                    <a:pt x="3892" y="1"/>
                    <a:pt x="3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17;p64">
              <a:extLst>
                <a:ext uri="{FF2B5EF4-FFF2-40B4-BE49-F238E27FC236}">
                  <a16:creationId xmlns:a16="http://schemas.microsoft.com/office/drawing/2014/main" id="{CAAB6CA7-20B7-53F2-9902-721C22B51A7E}"/>
                </a:ext>
              </a:extLst>
            </p:cNvPr>
            <p:cNvSpPr/>
            <p:nvPr/>
          </p:nvSpPr>
          <p:spPr>
            <a:xfrm>
              <a:off x="2605700" y="1863300"/>
              <a:ext cx="236400" cy="284725"/>
            </a:xfrm>
            <a:custGeom>
              <a:avLst/>
              <a:gdLst/>
              <a:ahLst/>
              <a:cxnLst/>
              <a:rect l="l" t="t" r="r" b="b"/>
              <a:pathLst>
                <a:path w="9456" h="11389" extrusionOk="0">
                  <a:moveTo>
                    <a:pt x="6286" y="1"/>
                  </a:moveTo>
                  <a:cubicBezTo>
                    <a:pt x="6171" y="1"/>
                    <a:pt x="6045" y="16"/>
                    <a:pt x="5907" y="51"/>
                  </a:cubicBezTo>
                  <a:cubicBezTo>
                    <a:pt x="4405" y="415"/>
                    <a:pt x="629" y="3236"/>
                    <a:pt x="356" y="4350"/>
                  </a:cubicBezTo>
                  <a:cubicBezTo>
                    <a:pt x="1" y="5773"/>
                    <a:pt x="4663" y="11388"/>
                    <a:pt x="5597" y="11388"/>
                  </a:cubicBezTo>
                  <a:cubicBezTo>
                    <a:pt x="5619" y="11388"/>
                    <a:pt x="5639" y="11385"/>
                    <a:pt x="5656" y="11379"/>
                  </a:cubicBezTo>
                  <a:cubicBezTo>
                    <a:pt x="6430" y="11106"/>
                    <a:pt x="9273" y="7876"/>
                    <a:pt x="9387" y="7285"/>
                  </a:cubicBezTo>
                  <a:cubicBezTo>
                    <a:pt x="9455" y="6921"/>
                    <a:pt x="9433" y="6534"/>
                    <a:pt x="9273" y="6193"/>
                  </a:cubicBezTo>
                  <a:cubicBezTo>
                    <a:pt x="9137" y="5897"/>
                    <a:pt x="8955" y="5647"/>
                    <a:pt x="8727" y="5442"/>
                  </a:cubicBezTo>
                  <a:cubicBezTo>
                    <a:pt x="9046" y="4714"/>
                    <a:pt x="9046" y="4168"/>
                    <a:pt x="8136" y="3463"/>
                  </a:cubicBezTo>
                  <a:cubicBezTo>
                    <a:pt x="8272" y="3258"/>
                    <a:pt x="8363" y="3008"/>
                    <a:pt x="8409" y="2758"/>
                  </a:cubicBezTo>
                  <a:cubicBezTo>
                    <a:pt x="8614" y="1689"/>
                    <a:pt x="7453" y="1484"/>
                    <a:pt x="7453" y="1484"/>
                  </a:cubicBezTo>
                  <a:cubicBezTo>
                    <a:pt x="7453" y="1279"/>
                    <a:pt x="7408" y="1097"/>
                    <a:pt x="7363" y="915"/>
                  </a:cubicBezTo>
                  <a:cubicBezTo>
                    <a:pt x="7227" y="491"/>
                    <a:pt x="6929" y="1"/>
                    <a:pt x="628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18;p64">
              <a:extLst>
                <a:ext uri="{FF2B5EF4-FFF2-40B4-BE49-F238E27FC236}">
                  <a16:creationId xmlns:a16="http://schemas.microsoft.com/office/drawing/2014/main" id="{6396C7B7-5D86-2703-799C-F94E6F09C223}"/>
                </a:ext>
              </a:extLst>
            </p:cNvPr>
            <p:cNvSpPr/>
            <p:nvPr/>
          </p:nvSpPr>
          <p:spPr>
            <a:xfrm>
              <a:off x="2663500" y="1886175"/>
              <a:ext cx="128550" cy="118875"/>
            </a:xfrm>
            <a:custGeom>
              <a:avLst/>
              <a:gdLst/>
              <a:ahLst/>
              <a:cxnLst/>
              <a:rect l="l" t="t" r="r" b="b"/>
              <a:pathLst>
                <a:path w="5142" h="4755" extrusionOk="0">
                  <a:moveTo>
                    <a:pt x="5051" y="0"/>
                  </a:moveTo>
                  <a:cubicBezTo>
                    <a:pt x="3777" y="250"/>
                    <a:pt x="2639" y="933"/>
                    <a:pt x="1798" y="1911"/>
                  </a:cubicBezTo>
                  <a:cubicBezTo>
                    <a:pt x="1206" y="2639"/>
                    <a:pt x="23" y="4686"/>
                    <a:pt x="1" y="4754"/>
                  </a:cubicBezTo>
                  <a:cubicBezTo>
                    <a:pt x="69" y="4686"/>
                    <a:pt x="2639" y="2025"/>
                    <a:pt x="3299" y="1547"/>
                  </a:cubicBezTo>
                  <a:cubicBezTo>
                    <a:pt x="3959" y="1092"/>
                    <a:pt x="4732" y="592"/>
                    <a:pt x="5141" y="569"/>
                  </a:cubicBezTo>
                  <a:cubicBezTo>
                    <a:pt x="5141" y="364"/>
                    <a:pt x="5096" y="182"/>
                    <a:pt x="5051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19;p64">
              <a:extLst>
                <a:ext uri="{FF2B5EF4-FFF2-40B4-BE49-F238E27FC236}">
                  <a16:creationId xmlns:a16="http://schemas.microsoft.com/office/drawing/2014/main" id="{31260F09-514B-F7F4-7086-CCCA2677845B}"/>
                </a:ext>
              </a:extLst>
            </p:cNvPr>
            <p:cNvSpPr/>
            <p:nvPr/>
          </p:nvSpPr>
          <p:spPr>
            <a:xfrm>
              <a:off x="2713550" y="1932225"/>
              <a:ext cx="102375" cy="106950"/>
            </a:xfrm>
            <a:custGeom>
              <a:avLst/>
              <a:gdLst/>
              <a:ahLst/>
              <a:cxnLst/>
              <a:rect l="l" t="t" r="r" b="b"/>
              <a:pathLst>
                <a:path w="4095" h="4278" extrusionOk="0">
                  <a:moveTo>
                    <a:pt x="4095" y="1"/>
                  </a:moveTo>
                  <a:lnTo>
                    <a:pt x="4095" y="1"/>
                  </a:lnTo>
                  <a:cubicBezTo>
                    <a:pt x="3526" y="251"/>
                    <a:pt x="2958" y="547"/>
                    <a:pt x="2457" y="911"/>
                  </a:cubicBezTo>
                  <a:cubicBezTo>
                    <a:pt x="1320" y="1707"/>
                    <a:pt x="46" y="4209"/>
                    <a:pt x="0" y="4277"/>
                  </a:cubicBezTo>
                  <a:lnTo>
                    <a:pt x="3822" y="706"/>
                  </a:lnTo>
                  <a:cubicBezTo>
                    <a:pt x="3958" y="501"/>
                    <a:pt x="4049" y="251"/>
                    <a:pt x="409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20;p64">
              <a:extLst>
                <a:ext uri="{FF2B5EF4-FFF2-40B4-BE49-F238E27FC236}">
                  <a16:creationId xmlns:a16="http://schemas.microsoft.com/office/drawing/2014/main" id="{59968EB5-7E4C-3DFF-A173-042F4A69449A}"/>
                </a:ext>
              </a:extLst>
            </p:cNvPr>
            <p:cNvSpPr/>
            <p:nvPr/>
          </p:nvSpPr>
          <p:spPr>
            <a:xfrm>
              <a:off x="2766425" y="1999350"/>
              <a:ext cx="71125" cy="73950"/>
            </a:xfrm>
            <a:custGeom>
              <a:avLst/>
              <a:gdLst/>
              <a:ahLst/>
              <a:cxnLst/>
              <a:rect l="l" t="t" r="r" b="b"/>
              <a:pathLst>
                <a:path w="2845" h="2958" extrusionOk="0">
                  <a:moveTo>
                    <a:pt x="2298" y="0"/>
                  </a:moveTo>
                  <a:lnTo>
                    <a:pt x="1" y="2957"/>
                  </a:lnTo>
                  <a:cubicBezTo>
                    <a:pt x="1" y="2957"/>
                    <a:pt x="1934" y="1752"/>
                    <a:pt x="2844" y="751"/>
                  </a:cubicBezTo>
                  <a:cubicBezTo>
                    <a:pt x="2708" y="455"/>
                    <a:pt x="2526" y="205"/>
                    <a:pt x="2298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21;p64">
              <a:extLst>
                <a:ext uri="{FF2B5EF4-FFF2-40B4-BE49-F238E27FC236}">
                  <a16:creationId xmlns:a16="http://schemas.microsoft.com/office/drawing/2014/main" id="{592D6A6C-BAF0-ED6C-F263-ED5DF0E16134}"/>
                </a:ext>
              </a:extLst>
            </p:cNvPr>
            <p:cNvSpPr/>
            <p:nvPr/>
          </p:nvSpPr>
          <p:spPr>
            <a:xfrm>
              <a:off x="3981150" y="1024825"/>
              <a:ext cx="484550" cy="417650"/>
            </a:xfrm>
            <a:custGeom>
              <a:avLst/>
              <a:gdLst/>
              <a:ahLst/>
              <a:cxnLst/>
              <a:rect l="l" t="t" r="r" b="b"/>
              <a:pathLst>
                <a:path w="19382" h="16706" extrusionOk="0">
                  <a:moveTo>
                    <a:pt x="17551" y="0"/>
                  </a:moveTo>
                  <a:cubicBezTo>
                    <a:pt x="17068" y="0"/>
                    <a:pt x="16835" y="322"/>
                    <a:pt x="16242" y="1493"/>
                  </a:cubicBezTo>
                  <a:cubicBezTo>
                    <a:pt x="14058" y="5929"/>
                    <a:pt x="12170" y="8363"/>
                    <a:pt x="9805" y="12708"/>
                  </a:cubicBezTo>
                  <a:cubicBezTo>
                    <a:pt x="9600" y="13094"/>
                    <a:pt x="9372" y="13481"/>
                    <a:pt x="9145" y="13868"/>
                  </a:cubicBezTo>
                  <a:cubicBezTo>
                    <a:pt x="9110" y="13937"/>
                    <a:pt x="9032" y="13967"/>
                    <a:pt x="8943" y="13967"/>
                  </a:cubicBezTo>
                  <a:cubicBezTo>
                    <a:pt x="8798" y="13967"/>
                    <a:pt x="8624" y="13889"/>
                    <a:pt x="8554" y="13777"/>
                  </a:cubicBezTo>
                  <a:cubicBezTo>
                    <a:pt x="8281" y="13208"/>
                    <a:pt x="7939" y="12776"/>
                    <a:pt x="7712" y="12344"/>
                  </a:cubicBezTo>
                  <a:cubicBezTo>
                    <a:pt x="5938" y="9091"/>
                    <a:pt x="5141" y="7794"/>
                    <a:pt x="3549" y="4883"/>
                  </a:cubicBezTo>
                  <a:cubicBezTo>
                    <a:pt x="3071" y="4018"/>
                    <a:pt x="2730" y="3063"/>
                    <a:pt x="2275" y="2176"/>
                  </a:cubicBezTo>
                  <a:cubicBezTo>
                    <a:pt x="2071" y="1782"/>
                    <a:pt x="1905" y="1603"/>
                    <a:pt x="1638" y="1603"/>
                  </a:cubicBezTo>
                  <a:cubicBezTo>
                    <a:pt x="1488" y="1603"/>
                    <a:pt x="1307" y="1660"/>
                    <a:pt x="1070" y="1766"/>
                  </a:cubicBezTo>
                  <a:cubicBezTo>
                    <a:pt x="706" y="1903"/>
                    <a:pt x="364" y="2062"/>
                    <a:pt x="1" y="2198"/>
                  </a:cubicBezTo>
                  <a:lnTo>
                    <a:pt x="7462" y="16006"/>
                  </a:lnTo>
                  <a:cubicBezTo>
                    <a:pt x="7718" y="16473"/>
                    <a:pt x="8178" y="16706"/>
                    <a:pt x="8636" y="16706"/>
                  </a:cubicBezTo>
                  <a:cubicBezTo>
                    <a:pt x="9071" y="16706"/>
                    <a:pt x="9504" y="16495"/>
                    <a:pt x="9759" y="16074"/>
                  </a:cubicBezTo>
                  <a:lnTo>
                    <a:pt x="19381" y="356"/>
                  </a:lnTo>
                  <a:cubicBezTo>
                    <a:pt x="19199" y="333"/>
                    <a:pt x="19040" y="288"/>
                    <a:pt x="18858" y="242"/>
                  </a:cubicBezTo>
                  <a:cubicBezTo>
                    <a:pt x="18236" y="121"/>
                    <a:pt x="17847" y="0"/>
                    <a:pt x="1755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22;p64">
              <a:extLst>
                <a:ext uri="{FF2B5EF4-FFF2-40B4-BE49-F238E27FC236}">
                  <a16:creationId xmlns:a16="http://schemas.microsoft.com/office/drawing/2014/main" id="{15AF70B4-B26E-8BF5-145A-C0E0FA781417}"/>
                </a:ext>
              </a:extLst>
            </p:cNvPr>
            <p:cNvSpPr/>
            <p:nvPr/>
          </p:nvSpPr>
          <p:spPr>
            <a:xfrm>
              <a:off x="4358750" y="989600"/>
              <a:ext cx="488525" cy="977200"/>
            </a:xfrm>
            <a:custGeom>
              <a:avLst/>
              <a:gdLst/>
              <a:ahLst/>
              <a:cxnLst/>
              <a:rect l="l" t="t" r="r" b="b"/>
              <a:pathLst>
                <a:path w="19541" h="39088" extrusionOk="0">
                  <a:moveTo>
                    <a:pt x="755" y="0"/>
                  </a:moveTo>
                  <a:cubicBezTo>
                    <a:pt x="457" y="0"/>
                    <a:pt x="168" y="194"/>
                    <a:pt x="69" y="491"/>
                  </a:cubicBezTo>
                  <a:cubicBezTo>
                    <a:pt x="1" y="855"/>
                    <a:pt x="183" y="1219"/>
                    <a:pt x="547" y="1333"/>
                  </a:cubicBezTo>
                  <a:cubicBezTo>
                    <a:pt x="1002" y="1492"/>
                    <a:pt x="1479" y="1628"/>
                    <a:pt x="1980" y="1742"/>
                  </a:cubicBezTo>
                  <a:cubicBezTo>
                    <a:pt x="4209" y="2288"/>
                    <a:pt x="5779" y="3653"/>
                    <a:pt x="6780" y="5677"/>
                  </a:cubicBezTo>
                  <a:cubicBezTo>
                    <a:pt x="7553" y="7247"/>
                    <a:pt x="8053" y="8930"/>
                    <a:pt x="8304" y="10659"/>
                  </a:cubicBezTo>
                  <a:cubicBezTo>
                    <a:pt x="8599" y="12888"/>
                    <a:pt x="8781" y="15140"/>
                    <a:pt x="8827" y="17370"/>
                  </a:cubicBezTo>
                  <a:cubicBezTo>
                    <a:pt x="8872" y="19189"/>
                    <a:pt x="9077" y="19007"/>
                    <a:pt x="7303" y="19440"/>
                  </a:cubicBezTo>
                  <a:cubicBezTo>
                    <a:pt x="5710" y="19826"/>
                    <a:pt x="4414" y="21009"/>
                    <a:pt x="3936" y="22556"/>
                  </a:cubicBezTo>
                  <a:cubicBezTo>
                    <a:pt x="3754" y="23079"/>
                    <a:pt x="3595" y="23602"/>
                    <a:pt x="3504" y="24148"/>
                  </a:cubicBezTo>
                  <a:cubicBezTo>
                    <a:pt x="3185" y="25718"/>
                    <a:pt x="3117" y="27333"/>
                    <a:pt x="3276" y="28925"/>
                  </a:cubicBezTo>
                  <a:cubicBezTo>
                    <a:pt x="3436" y="31018"/>
                    <a:pt x="3845" y="33065"/>
                    <a:pt x="4755" y="34999"/>
                  </a:cubicBezTo>
                  <a:cubicBezTo>
                    <a:pt x="5187" y="36000"/>
                    <a:pt x="5870" y="36887"/>
                    <a:pt x="6757" y="37569"/>
                  </a:cubicBezTo>
                  <a:cubicBezTo>
                    <a:pt x="7257" y="37956"/>
                    <a:pt x="7826" y="38275"/>
                    <a:pt x="8235" y="38798"/>
                  </a:cubicBezTo>
                  <a:cubicBezTo>
                    <a:pt x="8392" y="38986"/>
                    <a:pt x="8625" y="39088"/>
                    <a:pt x="8867" y="39088"/>
                  </a:cubicBezTo>
                  <a:cubicBezTo>
                    <a:pt x="8975" y="39088"/>
                    <a:pt x="9085" y="39067"/>
                    <a:pt x="9191" y="39025"/>
                  </a:cubicBezTo>
                  <a:cubicBezTo>
                    <a:pt x="9805" y="38798"/>
                    <a:pt x="10169" y="37933"/>
                    <a:pt x="9964" y="37251"/>
                  </a:cubicBezTo>
                  <a:cubicBezTo>
                    <a:pt x="9826" y="36784"/>
                    <a:pt x="9543" y="36541"/>
                    <a:pt x="9066" y="36541"/>
                  </a:cubicBezTo>
                  <a:cubicBezTo>
                    <a:pt x="8915" y="36541"/>
                    <a:pt x="8745" y="36565"/>
                    <a:pt x="8554" y="36614"/>
                  </a:cubicBezTo>
                  <a:cubicBezTo>
                    <a:pt x="8452" y="36650"/>
                    <a:pt x="8346" y="36668"/>
                    <a:pt x="8240" y="36668"/>
                  </a:cubicBezTo>
                  <a:cubicBezTo>
                    <a:pt x="8013" y="36668"/>
                    <a:pt x="7784" y="36587"/>
                    <a:pt x="7598" y="36432"/>
                  </a:cubicBezTo>
                  <a:cubicBezTo>
                    <a:pt x="6916" y="35909"/>
                    <a:pt x="6393" y="35226"/>
                    <a:pt x="6074" y="34430"/>
                  </a:cubicBezTo>
                  <a:cubicBezTo>
                    <a:pt x="4550" y="31041"/>
                    <a:pt x="4346" y="27492"/>
                    <a:pt x="5005" y="23875"/>
                  </a:cubicBezTo>
                  <a:cubicBezTo>
                    <a:pt x="5074" y="23602"/>
                    <a:pt x="5165" y="23307"/>
                    <a:pt x="5278" y="23034"/>
                  </a:cubicBezTo>
                  <a:cubicBezTo>
                    <a:pt x="5642" y="21919"/>
                    <a:pt x="6552" y="21077"/>
                    <a:pt x="7689" y="20804"/>
                  </a:cubicBezTo>
                  <a:cubicBezTo>
                    <a:pt x="8918" y="20509"/>
                    <a:pt x="10146" y="20281"/>
                    <a:pt x="11375" y="20145"/>
                  </a:cubicBezTo>
                  <a:cubicBezTo>
                    <a:pt x="11583" y="20107"/>
                    <a:pt x="11791" y="20088"/>
                    <a:pt x="11998" y="20088"/>
                  </a:cubicBezTo>
                  <a:cubicBezTo>
                    <a:pt x="13148" y="20088"/>
                    <a:pt x="14245" y="20663"/>
                    <a:pt x="14900" y="21646"/>
                  </a:cubicBezTo>
                  <a:cubicBezTo>
                    <a:pt x="15264" y="22124"/>
                    <a:pt x="15583" y="22624"/>
                    <a:pt x="15856" y="23147"/>
                  </a:cubicBezTo>
                  <a:cubicBezTo>
                    <a:pt x="16516" y="24376"/>
                    <a:pt x="17039" y="25695"/>
                    <a:pt x="17380" y="27037"/>
                  </a:cubicBezTo>
                  <a:cubicBezTo>
                    <a:pt x="17903" y="28812"/>
                    <a:pt x="18085" y="30677"/>
                    <a:pt x="17949" y="32519"/>
                  </a:cubicBezTo>
                  <a:cubicBezTo>
                    <a:pt x="17903" y="33111"/>
                    <a:pt x="17744" y="33702"/>
                    <a:pt x="17494" y="34248"/>
                  </a:cubicBezTo>
                  <a:cubicBezTo>
                    <a:pt x="17221" y="34794"/>
                    <a:pt x="16948" y="35249"/>
                    <a:pt x="16174" y="35249"/>
                  </a:cubicBezTo>
                  <a:cubicBezTo>
                    <a:pt x="16163" y="35249"/>
                    <a:pt x="16151" y="35248"/>
                    <a:pt x="16140" y="35248"/>
                  </a:cubicBezTo>
                  <a:cubicBezTo>
                    <a:pt x="15549" y="35248"/>
                    <a:pt x="15267" y="35829"/>
                    <a:pt x="15378" y="36432"/>
                  </a:cubicBezTo>
                  <a:cubicBezTo>
                    <a:pt x="15469" y="36819"/>
                    <a:pt x="15674" y="37160"/>
                    <a:pt x="15992" y="37410"/>
                  </a:cubicBezTo>
                  <a:cubicBezTo>
                    <a:pt x="16208" y="37572"/>
                    <a:pt x="16455" y="37652"/>
                    <a:pt x="16690" y="37652"/>
                  </a:cubicBezTo>
                  <a:cubicBezTo>
                    <a:pt x="17049" y="37652"/>
                    <a:pt x="17379" y="37463"/>
                    <a:pt x="17516" y="37092"/>
                  </a:cubicBezTo>
                  <a:cubicBezTo>
                    <a:pt x="17721" y="36591"/>
                    <a:pt x="17971" y="36113"/>
                    <a:pt x="18290" y="35659"/>
                  </a:cubicBezTo>
                  <a:cubicBezTo>
                    <a:pt x="18995" y="34635"/>
                    <a:pt x="19382" y="33407"/>
                    <a:pt x="19404" y="32155"/>
                  </a:cubicBezTo>
                  <a:cubicBezTo>
                    <a:pt x="19541" y="28357"/>
                    <a:pt x="18495" y="24853"/>
                    <a:pt x="16607" y="21601"/>
                  </a:cubicBezTo>
                  <a:cubicBezTo>
                    <a:pt x="16288" y="21100"/>
                    <a:pt x="15924" y="20622"/>
                    <a:pt x="15515" y="20190"/>
                  </a:cubicBezTo>
                  <a:cubicBezTo>
                    <a:pt x="14656" y="19224"/>
                    <a:pt x="13411" y="18683"/>
                    <a:pt x="12126" y="18683"/>
                  </a:cubicBezTo>
                  <a:cubicBezTo>
                    <a:pt x="12050" y="18683"/>
                    <a:pt x="11974" y="18685"/>
                    <a:pt x="11898" y="18689"/>
                  </a:cubicBezTo>
                  <a:cubicBezTo>
                    <a:pt x="11614" y="18702"/>
                    <a:pt x="11321" y="18764"/>
                    <a:pt x="11021" y="18764"/>
                  </a:cubicBezTo>
                  <a:cubicBezTo>
                    <a:pt x="10817" y="18764"/>
                    <a:pt x="10608" y="18736"/>
                    <a:pt x="10396" y="18643"/>
                  </a:cubicBezTo>
                  <a:lnTo>
                    <a:pt x="10419" y="18643"/>
                  </a:lnTo>
                  <a:cubicBezTo>
                    <a:pt x="10169" y="17961"/>
                    <a:pt x="10214" y="17279"/>
                    <a:pt x="10192" y="16573"/>
                  </a:cubicBezTo>
                  <a:cubicBezTo>
                    <a:pt x="10169" y="14731"/>
                    <a:pt x="10032" y="12888"/>
                    <a:pt x="9805" y="11046"/>
                  </a:cubicBezTo>
                  <a:cubicBezTo>
                    <a:pt x="9555" y="9135"/>
                    <a:pt x="9032" y="7247"/>
                    <a:pt x="8258" y="5450"/>
                  </a:cubicBezTo>
                  <a:cubicBezTo>
                    <a:pt x="6825" y="2242"/>
                    <a:pt x="4255" y="582"/>
                    <a:pt x="888" y="13"/>
                  </a:cubicBezTo>
                  <a:cubicBezTo>
                    <a:pt x="844" y="4"/>
                    <a:pt x="799" y="0"/>
                    <a:pt x="755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23;p64">
              <a:extLst>
                <a:ext uri="{FF2B5EF4-FFF2-40B4-BE49-F238E27FC236}">
                  <a16:creationId xmlns:a16="http://schemas.microsoft.com/office/drawing/2014/main" id="{A1A14E7D-F80F-F3FF-C9B9-AACF7510D365}"/>
                </a:ext>
              </a:extLst>
            </p:cNvPr>
            <p:cNvSpPr/>
            <p:nvPr/>
          </p:nvSpPr>
          <p:spPr>
            <a:xfrm>
              <a:off x="3576250" y="1031925"/>
              <a:ext cx="469750" cy="825275"/>
            </a:xfrm>
            <a:custGeom>
              <a:avLst/>
              <a:gdLst/>
              <a:ahLst/>
              <a:cxnLst/>
              <a:rect l="l" t="t" r="r" b="b"/>
              <a:pathLst>
                <a:path w="18790" h="33011" extrusionOk="0">
                  <a:moveTo>
                    <a:pt x="17930" y="0"/>
                  </a:moveTo>
                  <a:cubicBezTo>
                    <a:pt x="17795" y="0"/>
                    <a:pt x="17661" y="23"/>
                    <a:pt x="17539" y="72"/>
                  </a:cubicBezTo>
                  <a:cubicBezTo>
                    <a:pt x="16424" y="322"/>
                    <a:pt x="15332" y="686"/>
                    <a:pt x="14286" y="1164"/>
                  </a:cubicBezTo>
                  <a:cubicBezTo>
                    <a:pt x="12056" y="2301"/>
                    <a:pt x="10123" y="3939"/>
                    <a:pt x="8667" y="5986"/>
                  </a:cubicBezTo>
                  <a:cubicBezTo>
                    <a:pt x="6734" y="8648"/>
                    <a:pt x="5551" y="11650"/>
                    <a:pt x="4709" y="14812"/>
                  </a:cubicBezTo>
                  <a:cubicBezTo>
                    <a:pt x="3708" y="18565"/>
                    <a:pt x="2980" y="22387"/>
                    <a:pt x="2594" y="26254"/>
                  </a:cubicBezTo>
                  <a:cubicBezTo>
                    <a:pt x="2503" y="27096"/>
                    <a:pt x="2366" y="27846"/>
                    <a:pt x="1456" y="28188"/>
                  </a:cubicBezTo>
                  <a:cubicBezTo>
                    <a:pt x="1297" y="28279"/>
                    <a:pt x="1138" y="28415"/>
                    <a:pt x="1024" y="28574"/>
                  </a:cubicBezTo>
                  <a:cubicBezTo>
                    <a:pt x="364" y="29462"/>
                    <a:pt x="0" y="30417"/>
                    <a:pt x="455" y="31509"/>
                  </a:cubicBezTo>
                  <a:cubicBezTo>
                    <a:pt x="887" y="32532"/>
                    <a:pt x="1775" y="32942"/>
                    <a:pt x="2684" y="33010"/>
                  </a:cubicBezTo>
                  <a:cubicBezTo>
                    <a:pt x="2703" y="33010"/>
                    <a:pt x="2722" y="33011"/>
                    <a:pt x="2740" y="33011"/>
                  </a:cubicBezTo>
                  <a:cubicBezTo>
                    <a:pt x="3947" y="33011"/>
                    <a:pt x="5035" y="32288"/>
                    <a:pt x="5505" y="31168"/>
                  </a:cubicBezTo>
                  <a:cubicBezTo>
                    <a:pt x="5937" y="30053"/>
                    <a:pt x="5551" y="28779"/>
                    <a:pt x="4573" y="28097"/>
                  </a:cubicBezTo>
                  <a:cubicBezTo>
                    <a:pt x="3936" y="27687"/>
                    <a:pt x="3822" y="27278"/>
                    <a:pt x="3936" y="26618"/>
                  </a:cubicBezTo>
                  <a:cubicBezTo>
                    <a:pt x="4118" y="25435"/>
                    <a:pt x="4254" y="24252"/>
                    <a:pt x="4436" y="23069"/>
                  </a:cubicBezTo>
                  <a:cubicBezTo>
                    <a:pt x="4959" y="19566"/>
                    <a:pt x="5755" y="16109"/>
                    <a:pt x="6825" y="12742"/>
                  </a:cubicBezTo>
                  <a:cubicBezTo>
                    <a:pt x="7575" y="10467"/>
                    <a:pt x="8690" y="8306"/>
                    <a:pt x="10146" y="6396"/>
                  </a:cubicBezTo>
                  <a:cubicBezTo>
                    <a:pt x="11920" y="4075"/>
                    <a:pt x="14172" y="2437"/>
                    <a:pt x="17038" y="1664"/>
                  </a:cubicBezTo>
                  <a:cubicBezTo>
                    <a:pt x="17379" y="1573"/>
                    <a:pt x="17698" y="1459"/>
                    <a:pt x="18039" y="1346"/>
                  </a:cubicBezTo>
                  <a:cubicBezTo>
                    <a:pt x="18221" y="1277"/>
                    <a:pt x="18380" y="1164"/>
                    <a:pt x="18517" y="1027"/>
                  </a:cubicBezTo>
                  <a:cubicBezTo>
                    <a:pt x="18790" y="709"/>
                    <a:pt x="18676" y="208"/>
                    <a:pt x="18267" y="49"/>
                  </a:cubicBezTo>
                  <a:cubicBezTo>
                    <a:pt x="18161" y="17"/>
                    <a:pt x="18046" y="0"/>
                    <a:pt x="1793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24;p64">
              <a:extLst>
                <a:ext uri="{FF2B5EF4-FFF2-40B4-BE49-F238E27FC236}">
                  <a16:creationId xmlns:a16="http://schemas.microsoft.com/office/drawing/2014/main" id="{E9F2B242-6EC3-BAE0-E45A-CDC0BE99856E}"/>
                </a:ext>
              </a:extLst>
            </p:cNvPr>
            <p:cNvSpPr/>
            <p:nvPr/>
          </p:nvSpPr>
          <p:spPr>
            <a:xfrm>
              <a:off x="4138100" y="2960425"/>
              <a:ext cx="526075" cy="174500"/>
            </a:xfrm>
            <a:custGeom>
              <a:avLst/>
              <a:gdLst/>
              <a:ahLst/>
              <a:cxnLst/>
              <a:rect l="l" t="t" r="r" b="b"/>
              <a:pathLst>
                <a:path w="21043" h="6980" extrusionOk="0">
                  <a:moveTo>
                    <a:pt x="21042" y="0"/>
                  </a:moveTo>
                  <a:lnTo>
                    <a:pt x="21042" y="0"/>
                  </a:lnTo>
                  <a:cubicBezTo>
                    <a:pt x="20201" y="137"/>
                    <a:pt x="19336" y="251"/>
                    <a:pt x="18472" y="342"/>
                  </a:cubicBezTo>
                  <a:cubicBezTo>
                    <a:pt x="14718" y="751"/>
                    <a:pt x="10920" y="819"/>
                    <a:pt x="8941" y="842"/>
                  </a:cubicBezTo>
                  <a:cubicBezTo>
                    <a:pt x="5733" y="842"/>
                    <a:pt x="2935" y="774"/>
                    <a:pt x="365" y="660"/>
                  </a:cubicBezTo>
                  <a:cubicBezTo>
                    <a:pt x="228" y="2753"/>
                    <a:pt x="1" y="6301"/>
                    <a:pt x="1" y="6301"/>
                  </a:cubicBezTo>
                  <a:cubicBezTo>
                    <a:pt x="1" y="6301"/>
                    <a:pt x="4537" y="6979"/>
                    <a:pt x="10232" y="6979"/>
                  </a:cubicBezTo>
                  <a:cubicBezTo>
                    <a:pt x="13573" y="6979"/>
                    <a:pt x="17312" y="6746"/>
                    <a:pt x="20769" y="6006"/>
                  </a:cubicBezTo>
                  <a:cubicBezTo>
                    <a:pt x="20769" y="6006"/>
                    <a:pt x="20974" y="2480"/>
                    <a:pt x="21042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217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DF63E38-9D63-452E-B6AE-BE5A1030A1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0371119"/>
                  </p:ext>
                </p:extLst>
              </p:nvPr>
            </p:nvGraphicFramePr>
            <p:xfrm>
              <a:off x="1030957" y="1990683"/>
              <a:ext cx="1921538" cy="1084433"/>
            </p:xfrm>
            <a:graphic>
              <a:graphicData uri="http://schemas.microsoft.com/office/powerpoint/2016/slidezoom">
                <pslz:sldZm>
                  <pslz:sldZmObj sldId="319" cId="1682363948">
                    <pslz:zmPr id="{C17AB267-5955-472C-8263-D5E5CA8D817A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8" cy="108443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DF63E38-9D63-452E-B6AE-BE5A1030A1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957" y="1990683"/>
                <a:ext cx="1921538" cy="1084433"/>
              </a:xfrm>
              <a:prstGeom prst="rect">
                <a:avLst/>
              </a:prstGeom>
            </p:spPr>
          </p:pic>
        </mc:Fallback>
      </mc:AlternateContent>
      <p:sp>
        <p:nvSpPr>
          <p:cNvPr id="2277" name="Google Shape;2277;p6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SUMMARY</a:t>
            </a:r>
            <a:endParaRPr b="0" dirty="0">
              <a:solidFill>
                <a:schemeClr val="dk1"/>
              </a:solidFill>
            </a:endParaRPr>
          </a:p>
        </p:txBody>
      </p:sp>
      <p:grpSp>
        <p:nvGrpSpPr>
          <p:cNvPr id="2290" name="Google Shape;2290;p60"/>
          <p:cNvGrpSpPr/>
          <p:nvPr/>
        </p:nvGrpSpPr>
        <p:grpSpPr>
          <a:xfrm>
            <a:off x="0" y="4076700"/>
            <a:ext cx="9144000" cy="373774"/>
            <a:chOff x="0" y="4076700"/>
            <a:chExt cx="9144000" cy="373774"/>
          </a:xfrm>
        </p:grpSpPr>
        <p:sp>
          <p:nvSpPr>
            <p:cNvPr id="2291" name="Google Shape;2291;p60"/>
            <p:cNvSpPr/>
            <p:nvPr/>
          </p:nvSpPr>
          <p:spPr>
            <a:xfrm>
              <a:off x="0" y="4227600"/>
              <a:ext cx="9144000" cy="6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60"/>
            <p:cNvGrpSpPr/>
            <p:nvPr/>
          </p:nvGrpSpPr>
          <p:grpSpPr>
            <a:xfrm>
              <a:off x="1808876" y="4084774"/>
              <a:ext cx="365700" cy="365700"/>
              <a:chOff x="2393925" y="4132399"/>
              <a:chExt cx="365700" cy="365700"/>
            </a:xfrm>
          </p:grpSpPr>
          <p:sp>
            <p:nvSpPr>
              <p:cNvPr id="2293" name="Google Shape;2293;p60"/>
              <p:cNvSpPr/>
              <p:nvPr/>
            </p:nvSpPr>
            <p:spPr>
              <a:xfrm>
                <a:off x="2393925" y="4132399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2485275" y="4223749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95" name="Google Shape;2295;p60"/>
            <p:cNvGrpSpPr/>
            <p:nvPr/>
          </p:nvGrpSpPr>
          <p:grpSpPr>
            <a:xfrm>
              <a:off x="4389150" y="4076700"/>
              <a:ext cx="365700" cy="365700"/>
              <a:chOff x="2078550" y="4124325"/>
              <a:chExt cx="365700" cy="365700"/>
            </a:xfrm>
          </p:grpSpPr>
          <p:sp>
            <p:nvSpPr>
              <p:cNvPr id="2296" name="Google Shape;2296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60"/>
            <p:cNvGrpSpPr/>
            <p:nvPr/>
          </p:nvGrpSpPr>
          <p:grpSpPr>
            <a:xfrm>
              <a:off x="6957139" y="4076700"/>
              <a:ext cx="365700" cy="365700"/>
              <a:chOff x="2078550" y="4124325"/>
              <a:chExt cx="365700" cy="365700"/>
            </a:xfrm>
          </p:grpSpPr>
          <p:sp>
            <p:nvSpPr>
              <p:cNvPr id="2299" name="Google Shape;2299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E34AAF76-7463-44DF-BD14-2B029DC50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5003657"/>
                  </p:ext>
                </p:extLst>
              </p:nvPr>
            </p:nvGraphicFramePr>
            <p:xfrm>
              <a:off x="3611231" y="1990683"/>
              <a:ext cx="1921537" cy="1084432"/>
            </p:xfrm>
            <a:graphic>
              <a:graphicData uri="http://schemas.microsoft.com/office/powerpoint/2016/slidezoom">
                <pslz:sldZm>
                  <pslz:sldZmObj sldId="322" cId="1074958823">
                    <pslz:zmPr id="{6B9765F6-2D9B-458E-84B8-B3972CD64168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7" cy="10844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34AAF76-7463-44DF-BD14-2B029DC50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1231" y="1990683"/>
                <a:ext cx="1921537" cy="1084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D73B714-A90F-4B11-88F8-F8A99D5693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851502"/>
                  </p:ext>
                </p:extLst>
              </p:nvPr>
            </p:nvGraphicFramePr>
            <p:xfrm>
              <a:off x="6179220" y="1990683"/>
              <a:ext cx="1921537" cy="1084432"/>
            </p:xfrm>
            <a:graphic>
              <a:graphicData uri="http://schemas.microsoft.com/office/powerpoint/2016/slidezoom">
                <pslz:sldZm>
                  <pslz:sldZmObj sldId="323" cId="2942043001">
                    <pslz:zmPr id="{BAB3B770-E7C6-4BDB-9A90-8705FDEAF757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7" cy="10844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D73B714-A90F-4B11-88F8-F8A99D569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9220" y="1990683"/>
                <a:ext cx="1921537" cy="108443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FFB721-22CE-19C9-C293-ABC1365EE221}"/>
              </a:ext>
            </a:extLst>
          </p:cNvPr>
          <p:cNvSpPr txBox="1">
            <a:spLocks/>
          </p:cNvSpPr>
          <p:nvPr/>
        </p:nvSpPr>
        <p:spPr>
          <a:xfrm>
            <a:off x="1503028" y="1597071"/>
            <a:ext cx="1055927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Advantage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374B0B2-58E1-FF55-F52B-D7F44F9928CA}"/>
              </a:ext>
            </a:extLst>
          </p:cNvPr>
          <p:cNvSpPr txBox="1">
            <a:spLocks/>
          </p:cNvSpPr>
          <p:nvPr/>
        </p:nvSpPr>
        <p:spPr>
          <a:xfrm>
            <a:off x="3950869" y="1597071"/>
            <a:ext cx="1269241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Disdvantage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E73C7B4-DC11-27EB-177D-314617A91B09}"/>
              </a:ext>
            </a:extLst>
          </p:cNvPr>
          <p:cNvSpPr txBox="1">
            <a:spLocks/>
          </p:cNvSpPr>
          <p:nvPr/>
        </p:nvSpPr>
        <p:spPr>
          <a:xfrm>
            <a:off x="6204741" y="1597071"/>
            <a:ext cx="1921537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Development direct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87C979A1-F12C-A0D0-84BB-CDFE6A421927}"/>
              </a:ext>
            </a:extLst>
          </p:cNvPr>
          <p:cNvSpPr/>
          <p:nvPr/>
        </p:nvSpPr>
        <p:spPr>
          <a:xfrm>
            <a:off x="1030957" y="3075115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Off-page Connector 20">
            <a:extLst>
              <a:ext uri="{FF2B5EF4-FFF2-40B4-BE49-F238E27FC236}">
                <a16:creationId xmlns:a16="http://schemas.microsoft.com/office/drawing/2014/main" id="{05EA763C-9FBE-E896-C60E-155A8C7D2AD7}"/>
              </a:ext>
            </a:extLst>
          </p:cNvPr>
          <p:cNvSpPr/>
          <p:nvPr/>
        </p:nvSpPr>
        <p:spPr>
          <a:xfrm>
            <a:off x="3611230" y="3062447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BBA80E08-3B7B-BFBC-05AE-4025246C74E5}"/>
              </a:ext>
            </a:extLst>
          </p:cNvPr>
          <p:cNvSpPr/>
          <p:nvPr/>
        </p:nvSpPr>
        <p:spPr>
          <a:xfrm>
            <a:off x="6179219" y="3075115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2"/>
          <p:cNvSpPr txBox="1">
            <a:spLocks noGrp="1"/>
          </p:cNvSpPr>
          <p:nvPr>
            <p:ph type="subTitle" idx="1"/>
          </p:nvPr>
        </p:nvSpPr>
        <p:spPr>
          <a:xfrm>
            <a:off x="796395" y="2550069"/>
            <a:ext cx="35652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algn="l">
              <a:buFont typeface="+mj-lt"/>
              <a:buAutoNum type="arabicPeriod"/>
            </a:pPr>
            <a:endParaRPr lang="en-US" b="1" dirty="0"/>
          </a:p>
          <a:p>
            <a:pPr marL="342900" lvl="0" algn="l">
              <a:buFont typeface="+mj-lt"/>
              <a:buAutoNum type="arabicPeriod"/>
            </a:pPr>
            <a:r>
              <a:rPr lang="en-US" b="1" dirty="0"/>
              <a:t>Topic content</a:t>
            </a:r>
          </a:p>
          <a:p>
            <a:pPr marL="342900" lvl="0" algn="l">
              <a:buFont typeface="+mj-lt"/>
              <a:buAutoNum type="arabicPeriod"/>
            </a:pPr>
            <a:r>
              <a:rPr lang="en-US" b="1" dirty="0"/>
              <a:t>Description of original data</a:t>
            </a:r>
          </a:p>
        </p:txBody>
      </p:sp>
      <p:sp>
        <p:nvSpPr>
          <p:cNvPr id="694" name="Google Shape;694;p42"/>
          <p:cNvSpPr/>
          <p:nvPr/>
        </p:nvSpPr>
        <p:spPr>
          <a:xfrm>
            <a:off x="5415970" y="3326605"/>
            <a:ext cx="1669" cy="22"/>
          </a:xfrm>
          <a:custGeom>
            <a:avLst/>
            <a:gdLst/>
            <a:ahLst/>
            <a:cxnLst/>
            <a:rect l="l" t="t" r="r" b="b"/>
            <a:pathLst>
              <a:path w="75" h="1" extrusionOk="0">
                <a:moveTo>
                  <a:pt x="74" y="0"/>
                </a:moveTo>
                <a:lnTo>
                  <a:pt x="74" y="0"/>
                </a:lnTo>
                <a:lnTo>
                  <a:pt x="50" y="0"/>
                </a:lnTo>
                <a:lnTo>
                  <a:pt x="50" y="0"/>
                </a:lnTo>
                <a:lnTo>
                  <a:pt x="24" y="0"/>
                </a:lnTo>
                <a:lnTo>
                  <a:pt x="50" y="0"/>
                </a:lnTo>
                <a:lnTo>
                  <a:pt x="74" y="0"/>
                </a:lnTo>
                <a:close/>
                <a:moveTo>
                  <a:pt x="0" y="0"/>
                </a:moveTo>
                <a:lnTo>
                  <a:pt x="24" y="0"/>
                </a:lnTo>
                <a:close/>
              </a:path>
            </a:pathLst>
          </a:custGeom>
          <a:solidFill>
            <a:srgbClr val="1D5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"/>
          <p:cNvSpPr/>
          <p:nvPr/>
        </p:nvSpPr>
        <p:spPr>
          <a:xfrm>
            <a:off x="5751127" y="2992539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2"/>
          <p:cNvSpPr/>
          <p:nvPr/>
        </p:nvSpPr>
        <p:spPr>
          <a:xfrm>
            <a:off x="5789004" y="3048220"/>
            <a:ext cx="0" cy="556"/>
          </a:xfrm>
          <a:custGeom>
            <a:avLst/>
            <a:gdLst/>
            <a:ahLst/>
            <a:cxnLst/>
            <a:rect l="l" t="t" r="r" b="b"/>
            <a:pathLst>
              <a:path h="25" extrusionOk="0">
                <a:moveTo>
                  <a:pt x="0" y="0"/>
                </a:moveTo>
                <a:lnTo>
                  <a:pt x="0" y="24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2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2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2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2"/>
          <p:cNvSpPr/>
          <p:nvPr/>
        </p:nvSpPr>
        <p:spPr>
          <a:xfrm>
            <a:off x="5717144" y="3201890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2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2"/>
          <p:cNvSpPr/>
          <p:nvPr/>
        </p:nvSpPr>
        <p:spPr>
          <a:xfrm>
            <a:off x="5417083" y="3326605"/>
            <a:ext cx="4473" cy="22"/>
          </a:xfrm>
          <a:custGeom>
            <a:avLst/>
            <a:gdLst/>
            <a:ahLst/>
            <a:cxnLst/>
            <a:rect l="l" t="t" r="r" b="b"/>
            <a:pathLst>
              <a:path w="201" h="1" extrusionOk="0">
                <a:moveTo>
                  <a:pt x="24" y="0"/>
                </a:moveTo>
                <a:lnTo>
                  <a:pt x="0" y="0"/>
                </a:lnTo>
                <a:lnTo>
                  <a:pt x="24" y="0"/>
                </a:lnTo>
                <a:close/>
                <a:moveTo>
                  <a:pt x="50" y="0"/>
                </a:moveTo>
                <a:lnTo>
                  <a:pt x="24" y="0"/>
                </a:lnTo>
                <a:lnTo>
                  <a:pt x="50" y="0"/>
                </a:lnTo>
                <a:close/>
                <a:moveTo>
                  <a:pt x="74" y="0"/>
                </a:moveTo>
                <a:lnTo>
                  <a:pt x="50" y="0"/>
                </a:lnTo>
                <a:lnTo>
                  <a:pt x="74" y="0"/>
                </a:lnTo>
                <a:close/>
                <a:moveTo>
                  <a:pt x="100" y="0"/>
                </a:moveTo>
                <a:lnTo>
                  <a:pt x="74" y="0"/>
                </a:lnTo>
                <a:lnTo>
                  <a:pt x="100" y="0"/>
                </a:lnTo>
                <a:close/>
                <a:moveTo>
                  <a:pt x="124" y="0"/>
                </a:moveTo>
                <a:lnTo>
                  <a:pt x="100" y="0"/>
                </a:lnTo>
                <a:lnTo>
                  <a:pt x="124" y="0"/>
                </a:lnTo>
                <a:close/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close/>
                <a:moveTo>
                  <a:pt x="150" y="0"/>
                </a:moveTo>
                <a:lnTo>
                  <a:pt x="150" y="0"/>
                </a:lnTo>
                <a:lnTo>
                  <a:pt x="150" y="0"/>
                </a:lnTo>
                <a:close/>
                <a:moveTo>
                  <a:pt x="174" y="0"/>
                </a:moveTo>
                <a:lnTo>
                  <a:pt x="174" y="0"/>
                </a:lnTo>
                <a:lnTo>
                  <a:pt x="174" y="0"/>
                </a:lnTo>
                <a:close/>
                <a:moveTo>
                  <a:pt x="200" y="0"/>
                </a:moveTo>
                <a:lnTo>
                  <a:pt x="200" y="0"/>
                </a:lnTo>
                <a:close/>
              </a:path>
            </a:pathLst>
          </a:custGeom>
          <a:solidFill>
            <a:srgbClr val="103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2"/>
          <p:cNvSpPr/>
          <p:nvPr/>
        </p:nvSpPr>
        <p:spPr>
          <a:xfrm>
            <a:off x="6483242" y="4755763"/>
            <a:ext cx="2248" cy="4495"/>
          </a:xfrm>
          <a:custGeom>
            <a:avLst/>
            <a:gdLst/>
            <a:ahLst/>
            <a:cxnLst/>
            <a:rect l="l" t="t" r="r" b="b"/>
            <a:pathLst>
              <a:path w="101" h="202" extrusionOk="0">
                <a:moveTo>
                  <a:pt x="51" y="1"/>
                </a:moveTo>
                <a:lnTo>
                  <a:pt x="1" y="201"/>
                </a:lnTo>
                <a:lnTo>
                  <a:pt x="27" y="201"/>
                </a:lnTo>
                <a:lnTo>
                  <a:pt x="101" y="1"/>
                </a:lnTo>
                <a:close/>
              </a:path>
            </a:pathLst>
          </a:custGeom>
          <a:solidFill>
            <a:srgbClr val="3C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2"/>
          <p:cNvSpPr txBox="1">
            <a:spLocks noGrp="1"/>
          </p:cNvSpPr>
          <p:nvPr>
            <p:ph type="title" idx="2"/>
          </p:nvPr>
        </p:nvSpPr>
        <p:spPr>
          <a:xfrm>
            <a:off x="524292" y="1868480"/>
            <a:ext cx="10033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424;p35">
            <a:extLst>
              <a:ext uri="{FF2B5EF4-FFF2-40B4-BE49-F238E27FC236}">
                <a16:creationId xmlns:a16="http://schemas.microsoft.com/office/drawing/2014/main" id="{5067DADF-7C8C-4D1B-8543-EA483D0D30E4}"/>
              </a:ext>
            </a:extLst>
          </p:cNvPr>
          <p:cNvSpPr txBox="1">
            <a:spLocks/>
          </p:cNvSpPr>
          <p:nvPr/>
        </p:nvSpPr>
        <p:spPr>
          <a:xfrm>
            <a:off x="1312507" y="2060542"/>
            <a:ext cx="356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3200" dirty="0"/>
              <a:t>TOPIC OVERVIEW</a:t>
            </a:r>
          </a:p>
        </p:txBody>
      </p:sp>
      <p:grpSp>
        <p:nvGrpSpPr>
          <p:cNvPr id="128" name="Google Shape;12747;p109">
            <a:extLst>
              <a:ext uri="{FF2B5EF4-FFF2-40B4-BE49-F238E27FC236}">
                <a16:creationId xmlns:a16="http://schemas.microsoft.com/office/drawing/2014/main" id="{A27F6B3E-6FB5-FBFB-9982-A6D4EF1A236A}"/>
              </a:ext>
            </a:extLst>
          </p:cNvPr>
          <p:cNvGrpSpPr/>
          <p:nvPr/>
        </p:nvGrpSpPr>
        <p:grpSpPr>
          <a:xfrm>
            <a:off x="845204" y="360384"/>
            <a:ext cx="1003300" cy="1217904"/>
            <a:chOff x="1341612" y="3340055"/>
            <a:chExt cx="259399" cy="370524"/>
          </a:xfrm>
        </p:grpSpPr>
        <p:sp>
          <p:nvSpPr>
            <p:cNvPr id="129" name="Google Shape;12748;p109">
              <a:extLst>
                <a:ext uri="{FF2B5EF4-FFF2-40B4-BE49-F238E27FC236}">
                  <a16:creationId xmlns:a16="http://schemas.microsoft.com/office/drawing/2014/main" id="{6F1447A8-CA21-71F0-9E36-8A3EF2908A41}"/>
                </a:ext>
              </a:extLst>
            </p:cNvPr>
            <p:cNvSpPr/>
            <p:nvPr/>
          </p:nvSpPr>
          <p:spPr>
            <a:xfrm>
              <a:off x="1383954" y="3340055"/>
              <a:ext cx="43615" cy="35664"/>
            </a:xfrm>
            <a:custGeom>
              <a:avLst/>
              <a:gdLst/>
              <a:ahLst/>
              <a:cxnLst/>
              <a:rect l="l" t="t" r="r" b="b"/>
              <a:pathLst>
                <a:path w="2913" h="2382" extrusionOk="0">
                  <a:moveTo>
                    <a:pt x="999" y="0"/>
                  </a:moveTo>
                  <a:cubicBezTo>
                    <a:pt x="452" y="0"/>
                    <a:pt x="11" y="442"/>
                    <a:pt x="11" y="989"/>
                  </a:cubicBezTo>
                  <a:lnTo>
                    <a:pt x="11" y="2019"/>
                  </a:lnTo>
                  <a:cubicBezTo>
                    <a:pt x="0" y="2260"/>
                    <a:pt x="179" y="2381"/>
                    <a:pt x="360" y="2381"/>
                  </a:cubicBezTo>
                  <a:cubicBezTo>
                    <a:pt x="542" y="2381"/>
                    <a:pt x="726" y="2260"/>
                    <a:pt x="726" y="2019"/>
                  </a:cubicBezTo>
                  <a:lnTo>
                    <a:pt x="726" y="989"/>
                  </a:lnTo>
                  <a:cubicBezTo>
                    <a:pt x="726" y="841"/>
                    <a:pt x="852" y="736"/>
                    <a:pt x="999" y="736"/>
                  </a:cubicBezTo>
                  <a:lnTo>
                    <a:pt x="1924" y="736"/>
                  </a:lnTo>
                  <a:cubicBezTo>
                    <a:pt x="2071" y="736"/>
                    <a:pt x="2197" y="841"/>
                    <a:pt x="2197" y="989"/>
                  </a:cubicBezTo>
                  <a:lnTo>
                    <a:pt x="2197" y="2019"/>
                  </a:lnTo>
                  <a:cubicBezTo>
                    <a:pt x="2197" y="2260"/>
                    <a:pt x="2376" y="2381"/>
                    <a:pt x="2555" y="2381"/>
                  </a:cubicBezTo>
                  <a:cubicBezTo>
                    <a:pt x="2733" y="2381"/>
                    <a:pt x="2912" y="2260"/>
                    <a:pt x="2912" y="2019"/>
                  </a:cubicBezTo>
                  <a:lnTo>
                    <a:pt x="2912" y="989"/>
                  </a:lnTo>
                  <a:cubicBezTo>
                    <a:pt x="2912" y="442"/>
                    <a:pt x="2471" y="0"/>
                    <a:pt x="1924" y="0"/>
                  </a:cubicBezTo>
                  <a:close/>
                </a:path>
              </a:pathLst>
            </a:custGeom>
            <a:solidFill>
              <a:srgbClr val="344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49;p109">
              <a:extLst>
                <a:ext uri="{FF2B5EF4-FFF2-40B4-BE49-F238E27FC236}">
                  <a16:creationId xmlns:a16="http://schemas.microsoft.com/office/drawing/2014/main" id="{1F6D2C11-12B4-03DC-AF58-CAD439AF4398}"/>
                </a:ext>
              </a:extLst>
            </p:cNvPr>
            <p:cNvSpPr/>
            <p:nvPr/>
          </p:nvSpPr>
          <p:spPr>
            <a:xfrm>
              <a:off x="1363966" y="3403329"/>
              <a:ext cx="237045" cy="307251"/>
            </a:xfrm>
            <a:custGeom>
              <a:avLst/>
              <a:gdLst/>
              <a:ahLst/>
              <a:cxnLst/>
              <a:rect l="l" t="t" r="r" b="b"/>
              <a:pathLst>
                <a:path w="15832" h="20521" extrusionOk="0">
                  <a:moveTo>
                    <a:pt x="736" y="0"/>
                  </a:moveTo>
                  <a:cubicBezTo>
                    <a:pt x="337" y="0"/>
                    <a:pt x="0" y="337"/>
                    <a:pt x="0" y="757"/>
                  </a:cubicBezTo>
                  <a:lnTo>
                    <a:pt x="0" y="19763"/>
                  </a:lnTo>
                  <a:cubicBezTo>
                    <a:pt x="0" y="20184"/>
                    <a:pt x="337" y="20520"/>
                    <a:pt x="736" y="20520"/>
                  </a:cubicBezTo>
                  <a:lnTo>
                    <a:pt x="15075" y="20520"/>
                  </a:lnTo>
                  <a:cubicBezTo>
                    <a:pt x="15495" y="20520"/>
                    <a:pt x="15832" y="20184"/>
                    <a:pt x="15832" y="19763"/>
                  </a:cubicBezTo>
                  <a:lnTo>
                    <a:pt x="15832" y="757"/>
                  </a:lnTo>
                  <a:cubicBezTo>
                    <a:pt x="15832" y="337"/>
                    <a:pt x="15495" y="0"/>
                    <a:pt x="15075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50;p109">
              <a:extLst>
                <a:ext uri="{FF2B5EF4-FFF2-40B4-BE49-F238E27FC236}">
                  <a16:creationId xmlns:a16="http://schemas.microsoft.com/office/drawing/2014/main" id="{7CFCDF43-88D5-C83A-2E93-C99788D1591E}"/>
                </a:ext>
              </a:extLst>
            </p:cNvPr>
            <p:cNvSpPr/>
            <p:nvPr/>
          </p:nvSpPr>
          <p:spPr>
            <a:xfrm>
              <a:off x="1341612" y="3371841"/>
              <a:ext cx="237045" cy="306936"/>
            </a:xfrm>
            <a:custGeom>
              <a:avLst/>
              <a:gdLst/>
              <a:ahLst/>
              <a:cxnLst/>
              <a:rect l="l" t="t" r="r" b="b"/>
              <a:pathLst>
                <a:path w="15832" h="20500" extrusionOk="0">
                  <a:moveTo>
                    <a:pt x="736" y="1"/>
                  </a:moveTo>
                  <a:cubicBezTo>
                    <a:pt x="337" y="1"/>
                    <a:pt x="1" y="337"/>
                    <a:pt x="1" y="737"/>
                  </a:cubicBezTo>
                  <a:lnTo>
                    <a:pt x="1" y="19764"/>
                  </a:lnTo>
                  <a:cubicBezTo>
                    <a:pt x="1" y="20163"/>
                    <a:pt x="337" y="20500"/>
                    <a:pt x="736" y="20500"/>
                  </a:cubicBezTo>
                  <a:lnTo>
                    <a:pt x="15075" y="20500"/>
                  </a:lnTo>
                  <a:cubicBezTo>
                    <a:pt x="15495" y="20500"/>
                    <a:pt x="15832" y="20163"/>
                    <a:pt x="15832" y="19743"/>
                  </a:cubicBezTo>
                  <a:lnTo>
                    <a:pt x="15832" y="737"/>
                  </a:lnTo>
                  <a:cubicBezTo>
                    <a:pt x="15832" y="337"/>
                    <a:pt x="15495" y="1"/>
                    <a:pt x="15075" y="1"/>
                  </a:cubicBezTo>
                  <a:close/>
                </a:path>
              </a:pathLst>
            </a:custGeom>
            <a:solidFill>
              <a:srgbClr val="FB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51;p109">
              <a:extLst>
                <a:ext uri="{FF2B5EF4-FFF2-40B4-BE49-F238E27FC236}">
                  <a16:creationId xmlns:a16="http://schemas.microsoft.com/office/drawing/2014/main" id="{0B775421-138B-B63C-9A22-C29D19344369}"/>
                </a:ext>
              </a:extLst>
            </p:cNvPr>
            <p:cNvSpPr/>
            <p:nvPr/>
          </p:nvSpPr>
          <p:spPr>
            <a:xfrm>
              <a:off x="1556303" y="3371841"/>
              <a:ext cx="22354" cy="306936"/>
            </a:xfrm>
            <a:custGeom>
              <a:avLst/>
              <a:gdLst/>
              <a:ahLst/>
              <a:cxnLst/>
              <a:rect l="l" t="t" r="r" b="b"/>
              <a:pathLst>
                <a:path w="1493" h="20500" extrusionOk="0">
                  <a:moveTo>
                    <a:pt x="0" y="1"/>
                  </a:moveTo>
                  <a:lnTo>
                    <a:pt x="0" y="20500"/>
                  </a:lnTo>
                  <a:lnTo>
                    <a:pt x="736" y="20500"/>
                  </a:lnTo>
                  <a:cubicBezTo>
                    <a:pt x="1156" y="20500"/>
                    <a:pt x="1493" y="20163"/>
                    <a:pt x="1493" y="19743"/>
                  </a:cubicBezTo>
                  <a:lnTo>
                    <a:pt x="1493" y="737"/>
                  </a:lnTo>
                  <a:cubicBezTo>
                    <a:pt x="1493" y="337"/>
                    <a:pt x="1156" y="1"/>
                    <a:pt x="736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52;p109">
              <a:extLst>
                <a:ext uri="{FF2B5EF4-FFF2-40B4-BE49-F238E27FC236}">
                  <a16:creationId xmlns:a16="http://schemas.microsoft.com/office/drawing/2014/main" id="{689A00F0-CE86-0A65-DDEF-63E24120C295}"/>
                </a:ext>
              </a:extLst>
            </p:cNvPr>
            <p:cNvSpPr/>
            <p:nvPr/>
          </p:nvSpPr>
          <p:spPr>
            <a:xfrm>
              <a:off x="1379387" y="3455583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0"/>
                  </a:moveTo>
                  <a:cubicBezTo>
                    <a:pt x="85" y="0"/>
                    <a:pt x="0" y="84"/>
                    <a:pt x="0" y="190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190"/>
                  </a:lnTo>
                  <a:cubicBezTo>
                    <a:pt x="2986" y="84"/>
                    <a:pt x="2902" y="0"/>
                    <a:pt x="27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753;p109">
              <a:extLst>
                <a:ext uri="{FF2B5EF4-FFF2-40B4-BE49-F238E27FC236}">
                  <a16:creationId xmlns:a16="http://schemas.microsoft.com/office/drawing/2014/main" id="{09005DC2-4F85-C8BE-A95C-F8DC4EA52397}"/>
                </a:ext>
              </a:extLst>
            </p:cNvPr>
            <p:cNvSpPr/>
            <p:nvPr/>
          </p:nvSpPr>
          <p:spPr>
            <a:xfrm>
              <a:off x="1379387" y="3527975"/>
              <a:ext cx="44708" cy="44723"/>
            </a:xfrm>
            <a:custGeom>
              <a:avLst/>
              <a:gdLst/>
              <a:ahLst/>
              <a:cxnLst/>
              <a:rect l="l" t="t" r="r" b="b"/>
              <a:pathLst>
                <a:path w="2986" h="2987" extrusionOk="0">
                  <a:moveTo>
                    <a:pt x="190" y="1"/>
                  </a:moveTo>
                  <a:cubicBezTo>
                    <a:pt x="85" y="1"/>
                    <a:pt x="0" y="85"/>
                    <a:pt x="0" y="190"/>
                  </a:cubicBezTo>
                  <a:lnTo>
                    <a:pt x="0" y="2776"/>
                  </a:lnTo>
                  <a:cubicBezTo>
                    <a:pt x="0" y="2881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881"/>
                    <a:pt x="2986" y="2776"/>
                  </a:cubicBezTo>
                  <a:lnTo>
                    <a:pt x="2986" y="190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2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754;p109">
              <a:extLst>
                <a:ext uri="{FF2B5EF4-FFF2-40B4-BE49-F238E27FC236}">
                  <a16:creationId xmlns:a16="http://schemas.microsoft.com/office/drawing/2014/main" id="{EB7AAC49-D4F5-D4DF-1AD3-D91D993FABE9}"/>
                </a:ext>
              </a:extLst>
            </p:cNvPr>
            <p:cNvSpPr/>
            <p:nvPr/>
          </p:nvSpPr>
          <p:spPr>
            <a:xfrm>
              <a:off x="1379387" y="3600067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1"/>
                  </a:moveTo>
                  <a:cubicBezTo>
                    <a:pt x="85" y="1"/>
                    <a:pt x="0" y="85"/>
                    <a:pt x="0" y="211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211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755;p109">
              <a:extLst>
                <a:ext uri="{FF2B5EF4-FFF2-40B4-BE49-F238E27FC236}">
                  <a16:creationId xmlns:a16="http://schemas.microsoft.com/office/drawing/2014/main" id="{49E24895-FF31-E37F-0FD6-59C6CAA75283}"/>
                </a:ext>
              </a:extLst>
            </p:cNvPr>
            <p:cNvSpPr/>
            <p:nvPr/>
          </p:nvSpPr>
          <p:spPr>
            <a:xfrm>
              <a:off x="1444233" y="3459041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756;p109">
              <a:extLst>
                <a:ext uri="{FF2B5EF4-FFF2-40B4-BE49-F238E27FC236}">
                  <a16:creationId xmlns:a16="http://schemas.microsoft.com/office/drawing/2014/main" id="{A82A8A7A-88D9-D43B-5DC9-1F27724B5883}"/>
                </a:ext>
              </a:extLst>
            </p:cNvPr>
            <p:cNvSpPr/>
            <p:nvPr/>
          </p:nvSpPr>
          <p:spPr>
            <a:xfrm>
              <a:off x="1444233" y="3482967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84" y="0"/>
                  </a:moveTo>
                  <a:cubicBezTo>
                    <a:pt x="0" y="0"/>
                    <a:pt x="0" y="715"/>
                    <a:pt x="484" y="715"/>
                  </a:cubicBezTo>
                  <a:lnTo>
                    <a:pt x="6455" y="715"/>
                  </a:lnTo>
                  <a:cubicBezTo>
                    <a:pt x="6939" y="715"/>
                    <a:pt x="6939" y="0"/>
                    <a:pt x="6455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757;p109">
              <a:extLst>
                <a:ext uri="{FF2B5EF4-FFF2-40B4-BE49-F238E27FC236}">
                  <a16:creationId xmlns:a16="http://schemas.microsoft.com/office/drawing/2014/main" id="{BA0ECF70-4EE4-6A3A-9D2D-AFB3BAD96E81}"/>
                </a:ext>
              </a:extLst>
            </p:cNvPr>
            <p:cNvSpPr/>
            <p:nvPr/>
          </p:nvSpPr>
          <p:spPr>
            <a:xfrm>
              <a:off x="1444233" y="3531433"/>
              <a:ext cx="103894" cy="10735"/>
            </a:xfrm>
            <a:custGeom>
              <a:avLst/>
              <a:gdLst/>
              <a:ahLst/>
              <a:cxnLst/>
              <a:rect l="l" t="t" r="r" b="b"/>
              <a:pathLst>
                <a:path w="6939" h="717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758;p109">
              <a:extLst>
                <a:ext uri="{FF2B5EF4-FFF2-40B4-BE49-F238E27FC236}">
                  <a16:creationId xmlns:a16="http://schemas.microsoft.com/office/drawing/2014/main" id="{62D158B3-4203-29B1-800D-070CFE164E06}"/>
                </a:ext>
              </a:extLst>
            </p:cNvPr>
            <p:cNvSpPr/>
            <p:nvPr/>
          </p:nvSpPr>
          <p:spPr>
            <a:xfrm>
              <a:off x="1444233" y="3555359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759;p109">
              <a:extLst>
                <a:ext uri="{FF2B5EF4-FFF2-40B4-BE49-F238E27FC236}">
                  <a16:creationId xmlns:a16="http://schemas.microsoft.com/office/drawing/2014/main" id="{1F636AEC-D717-69B7-FF55-C5D09167D6D2}"/>
                </a:ext>
              </a:extLst>
            </p:cNvPr>
            <p:cNvSpPr/>
            <p:nvPr/>
          </p:nvSpPr>
          <p:spPr>
            <a:xfrm>
              <a:off x="1444233" y="3603526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7"/>
                    <a:pt x="484" y="737"/>
                  </a:cubicBezTo>
                  <a:lnTo>
                    <a:pt x="6455" y="737"/>
                  </a:lnTo>
                  <a:cubicBezTo>
                    <a:pt x="6939" y="737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760;p109">
              <a:extLst>
                <a:ext uri="{FF2B5EF4-FFF2-40B4-BE49-F238E27FC236}">
                  <a16:creationId xmlns:a16="http://schemas.microsoft.com/office/drawing/2014/main" id="{34497CCE-E488-9E55-75EA-6D5F240C227A}"/>
                </a:ext>
              </a:extLst>
            </p:cNvPr>
            <p:cNvSpPr/>
            <p:nvPr/>
          </p:nvSpPr>
          <p:spPr>
            <a:xfrm>
              <a:off x="1444233" y="3627452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761;p109">
              <a:extLst>
                <a:ext uri="{FF2B5EF4-FFF2-40B4-BE49-F238E27FC236}">
                  <a16:creationId xmlns:a16="http://schemas.microsoft.com/office/drawing/2014/main" id="{88BE641C-4945-739B-38CA-6271B31B618E}"/>
                </a:ext>
              </a:extLst>
            </p:cNvPr>
            <p:cNvSpPr/>
            <p:nvPr/>
          </p:nvSpPr>
          <p:spPr>
            <a:xfrm>
              <a:off x="1390183" y="3448845"/>
              <a:ext cx="55413" cy="37087"/>
            </a:xfrm>
            <a:custGeom>
              <a:avLst/>
              <a:gdLst/>
              <a:ahLst/>
              <a:cxnLst/>
              <a:rect l="l" t="t" r="r" b="b"/>
              <a:pathLst>
                <a:path w="3701" h="2477" extrusionOk="0">
                  <a:moveTo>
                    <a:pt x="3156" y="0"/>
                  </a:moveTo>
                  <a:cubicBezTo>
                    <a:pt x="3077" y="0"/>
                    <a:pt x="2995" y="28"/>
                    <a:pt x="2917" y="93"/>
                  </a:cubicBezTo>
                  <a:lnTo>
                    <a:pt x="1130" y="1607"/>
                  </a:lnTo>
                  <a:lnTo>
                    <a:pt x="772" y="1228"/>
                  </a:lnTo>
                  <a:cubicBezTo>
                    <a:pt x="722" y="1155"/>
                    <a:pt x="653" y="1124"/>
                    <a:pt x="580" y="1124"/>
                  </a:cubicBezTo>
                  <a:cubicBezTo>
                    <a:pt x="319" y="1124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2" y="2440"/>
                    <a:pt x="1010" y="2477"/>
                    <a:pt x="1103" y="2477"/>
                  </a:cubicBezTo>
                  <a:cubicBezTo>
                    <a:pt x="1189" y="2477"/>
                    <a:pt x="1280" y="2445"/>
                    <a:pt x="1361" y="2385"/>
                  </a:cubicBezTo>
                  <a:lnTo>
                    <a:pt x="3400" y="640"/>
                  </a:lnTo>
                  <a:cubicBezTo>
                    <a:pt x="3701" y="406"/>
                    <a:pt x="3458" y="0"/>
                    <a:pt x="3156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762;p109">
              <a:extLst>
                <a:ext uri="{FF2B5EF4-FFF2-40B4-BE49-F238E27FC236}">
                  <a16:creationId xmlns:a16="http://schemas.microsoft.com/office/drawing/2014/main" id="{44B38405-7021-27AC-3298-6F05B2F28BBA}"/>
                </a:ext>
              </a:extLst>
            </p:cNvPr>
            <p:cNvSpPr/>
            <p:nvPr/>
          </p:nvSpPr>
          <p:spPr>
            <a:xfrm>
              <a:off x="1390183" y="3521686"/>
              <a:ext cx="54874" cy="37147"/>
            </a:xfrm>
            <a:custGeom>
              <a:avLst/>
              <a:gdLst/>
              <a:ahLst/>
              <a:cxnLst/>
              <a:rect l="l" t="t" r="r" b="b"/>
              <a:pathLst>
                <a:path w="3665" h="2481" extrusionOk="0">
                  <a:moveTo>
                    <a:pt x="3137" y="0"/>
                  </a:moveTo>
                  <a:cubicBezTo>
                    <a:pt x="3064" y="0"/>
                    <a:pt x="2988" y="25"/>
                    <a:pt x="2917" y="85"/>
                  </a:cubicBezTo>
                  <a:lnTo>
                    <a:pt x="2917" y="106"/>
                  </a:lnTo>
                  <a:lnTo>
                    <a:pt x="1130" y="1619"/>
                  </a:lnTo>
                  <a:lnTo>
                    <a:pt x="772" y="1220"/>
                  </a:lnTo>
                  <a:cubicBezTo>
                    <a:pt x="722" y="1146"/>
                    <a:pt x="653" y="1116"/>
                    <a:pt x="580" y="1116"/>
                  </a:cubicBezTo>
                  <a:cubicBezTo>
                    <a:pt x="319" y="1116"/>
                    <a:pt x="0" y="1506"/>
                    <a:pt x="247" y="1703"/>
                  </a:cubicBezTo>
                  <a:lnTo>
                    <a:pt x="856" y="2355"/>
                  </a:lnTo>
                  <a:cubicBezTo>
                    <a:pt x="927" y="2437"/>
                    <a:pt x="1023" y="2480"/>
                    <a:pt x="1124" y="2480"/>
                  </a:cubicBezTo>
                  <a:cubicBezTo>
                    <a:pt x="1204" y="2480"/>
                    <a:pt x="1286" y="2453"/>
                    <a:pt x="1361" y="2397"/>
                  </a:cubicBezTo>
                  <a:lnTo>
                    <a:pt x="3379" y="652"/>
                  </a:lnTo>
                  <a:cubicBezTo>
                    <a:pt x="3665" y="400"/>
                    <a:pt x="3427" y="0"/>
                    <a:pt x="313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763;p109">
              <a:extLst>
                <a:ext uri="{FF2B5EF4-FFF2-40B4-BE49-F238E27FC236}">
                  <a16:creationId xmlns:a16="http://schemas.microsoft.com/office/drawing/2014/main" id="{7C3AC4B4-B38B-C16F-83D3-3918F6ABFB08}"/>
                </a:ext>
              </a:extLst>
            </p:cNvPr>
            <p:cNvSpPr/>
            <p:nvPr/>
          </p:nvSpPr>
          <p:spPr>
            <a:xfrm>
              <a:off x="1390183" y="3595216"/>
              <a:ext cx="55413" cy="37267"/>
            </a:xfrm>
            <a:custGeom>
              <a:avLst/>
              <a:gdLst/>
              <a:ahLst/>
              <a:cxnLst/>
              <a:rect l="l" t="t" r="r" b="b"/>
              <a:pathLst>
                <a:path w="3701" h="2489" extrusionOk="0">
                  <a:moveTo>
                    <a:pt x="3155" y="1"/>
                  </a:moveTo>
                  <a:cubicBezTo>
                    <a:pt x="3077" y="1"/>
                    <a:pt x="2995" y="28"/>
                    <a:pt x="2917" y="93"/>
                  </a:cubicBezTo>
                  <a:lnTo>
                    <a:pt x="2917" y="114"/>
                  </a:lnTo>
                  <a:lnTo>
                    <a:pt x="1130" y="1628"/>
                  </a:lnTo>
                  <a:lnTo>
                    <a:pt x="772" y="1229"/>
                  </a:lnTo>
                  <a:cubicBezTo>
                    <a:pt x="722" y="1155"/>
                    <a:pt x="653" y="1125"/>
                    <a:pt x="580" y="1125"/>
                  </a:cubicBezTo>
                  <a:cubicBezTo>
                    <a:pt x="319" y="1125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7" y="2446"/>
                    <a:pt x="1023" y="2489"/>
                    <a:pt x="1124" y="2489"/>
                  </a:cubicBezTo>
                  <a:cubicBezTo>
                    <a:pt x="1204" y="2489"/>
                    <a:pt x="1286" y="2462"/>
                    <a:pt x="1361" y="2406"/>
                  </a:cubicBezTo>
                  <a:lnTo>
                    <a:pt x="3400" y="661"/>
                  </a:lnTo>
                  <a:cubicBezTo>
                    <a:pt x="3701" y="410"/>
                    <a:pt x="3458" y="1"/>
                    <a:pt x="31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764;p109">
              <a:extLst>
                <a:ext uri="{FF2B5EF4-FFF2-40B4-BE49-F238E27FC236}">
                  <a16:creationId xmlns:a16="http://schemas.microsoft.com/office/drawing/2014/main" id="{961A3458-8A27-9B66-6A12-07434FF3C5E9}"/>
                </a:ext>
              </a:extLst>
            </p:cNvPr>
            <p:cNvSpPr/>
            <p:nvPr/>
          </p:nvSpPr>
          <p:spPr>
            <a:xfrm>
              <a:off x="1368682" y="3362409"/>
              <a:ext cx="74309" cy="38734"/>
            </a:xfrm>
            <a:custGeom>
              <a:avLst/>
              <a:gdLst/>
              <a:ahLst/>
              <a:cxnLst/>
              <a:rect l="l" t="t" r="r" b="b"/>
              <a:pathLst>
                <a:path w="4963" h="2587" extrusionOk="0">
                  <a:moveTo>
                    <a:pt x="736" y="0"/>
                  </a:moveTo>
                  <a:cubicBezTo>
                    <a:pt x="316" y="0"/>
                    <a:pt x="1" y="336"/>
                    <a:pt x="1" y="736"/>
                  </a:cubicBezTo>
                  <a:lnTo>
                    <a:pt x="1" y="2250"/>
                  </a:lnTo>
                  <a:cubicBezTo>
                    <a:pt x="1" y="2439"/>
                    <a:pt x="148" y="2586"/>
                    <a:pt x="337" y="2586"/>
                  </a:cubicBezTo>
                  <a:lnTo>
                    <a:pt x="4626" y="2586"/>
                  </a:lnTo>
                  <a:cubicBezTo>
                    <a:pt x="4815" y="2586"/>
                    <a:pt x="4962" y="2439"/>
                    <a:pt x="4962" y="2250"/>
                  </a:cubicBezTo>
                  <a:lnTo>
                    <a:pt x="4962" y="736"/>
                  </a:lnTo>
                  <a:cubicBezTo>
                    <a:pt x="4962" y="336"/>
                    <a:pt x="4647" y="0"/>
                    <a:pt x="422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765;p109">
              <a:extLst>
                <a:ext uri="{FF2B5EF4-FFF2-40B4-BE49-F238E27FC236}">
                  <a16:creationId xmlns:a16="http://schemas.microsoft.com/office/drawing/2014/main" id="{F8C34106-7D61-5DCA-3F5C-D6E0D0AA19E9}"/>
                </a:ext>
              </a:extLst>
            </p:cNvPr>
            <p:cNvSpPr/>
            <p:nvPr/>
          </p:nvSpPr>
          <p:spPr>
            <a:xfrm>
              <a:off x="1409602" y="3362409"/>
              <a:ext cx="33389" cy="38734"/>
            </a:xfrm>
            <a:custGeom>
              <a:avLst/>
              <a:gdLst/>
              <a:ahLst/>
              <a:cxnLst/>
              <a:rect l="l" t="t" r="r" b="b"/>
              <a:pathLst>
                <a:path w="2230" h="2587" extrusionOk="0">
                  <a:moveTo>
                    <a:pt x="1" y="0"/>
                  </a:moveTo>
                  <a:cubicBezTo>
                    <a:pt x="400" y="0"/>
                    <a:pt x="737" y="336"/>
                    <a:pt x="737" y="736"/>
                  </a:cubicBezTo>
                  <a:lnTo>
                    <a:pt x="737" y="2250"/>
                  </a:lnTo>
                  <a:cubicBezTo>
                    <a:pt x="737" y="2439"/>
                    <a:pt x="589" y="2586"/>
                    <a:pt x="400" y="2586"/>
                  </a:cubicBezTo>
                  <a:lnTo>
                    <a:pt x="1893" y="2586"/>
                  </a:lnTo>
                  <a:cubicBezTo>
                    <a:pt x="2082" y="2586"/>
                    <a:pt x="2229" y="2439"/>
                    <a:pt x="2229" y="2250"/>
                  </a:cubicBezTo>
                  <a:lnTo>
                    <a:pt x="2229" y="736"/>
                  </a:lnTo>
                  <a:cubicBezTo>
                    <a:pt x="2229" y="336"/>
                    <a:pt x="1893" y="0"/>
                    <a:pt x="1494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444;p38">
            <a:extLst>
              <a:ext uri="{FF2B5EF4-FFF2-40B4-BE49-F238E27FC236}">
                <a16:creationId xmlns:a16="http://schemas.microsoft.com/office/drawing/2014/main" id="{430843BD-2BC1-A366-F6E0-986893A4305E}"/>
              </a:ext>
            </a:extLst>
          </p:cNvPr>
          <p:cNvGrpSpPr/>
          <p:nvPr/>
        </p:nvGrpSpPr>
        <p:grpSpPr>
          <a:xfrm>
            <a:off x="5247496" y="678574"/>
            <a:ext cx="3682737" cy="4188102"/>
            <a:chOff x="5247496" y="678574"/>
            <a:chExt cx="3682737" cy="4188102"/>
          </a:xfrm>
        </p:grpSpPr>
        <p:sp>
          <p:nvSpPr>
            <p:cNvPr id="148" name="Google Shape;445;p38">
              <a:extLst>
                <a:ext uri="{FF2B5EF4-FFF2-40B4-BE49-F238E27FC236}">
                  <a16:creationId xmlns:a16="http://schemas.microsoft.com/office/drawing/2014/main" id="{B78D0683-8D2E-C2F2-97F2-7F10BCFBDC0E}"/>
                </a:ext>
              </a:extLst>
            </p:cNvPr>
            <p:cNvSpPr/>
            <p:nvPr/>
          </p:nvSpPr>
          <p:spPr>
            <a:xfrm>
              <a:off x="7299561" y="765718"/>
              <a:ext cx="123745" cy="12374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" y="0"/>
                  </a:moveTo>
                  <a:lnTo>
                    <a:pt x="1" y="1922"/>
                  </a:lnTo>
                  <a:cubicBezTo>
                    <a:pt x="1" y="2991"/>
                    <a:pt x="870" y="3860"/>
                    <a:pt x="1939" y="3860"/>
                  </a:cubicBezTo>
                  <a:cubicBezTo>
                    <a:pt x="3008" y="3860"/>
                    <a:pt x="3861" y="2991"/>
                    <a:pt x="3861" y="1922"/>
                  </a:cubicBezTo>
                  <a:lnTo>
                    <a:pt x="3861" y="418"/>
                  </a:lnTo>
                  <a:lnTo>
                    <a:pt x="3008" y="418"/>
                  </a:lnTo>
                  <a:lnTo>
                    <a:pt x="3008" y="1922"/>
                  </a:lnTo>
                  <a:cubicBezTo>
                    <a:pt x="3008" y="2523"/>
                    <a:pt x="2524" y="3008"/>
                    <a:pt x="1939" y="3008"/>
                  </a:cubicBezTo>
                  <a:cubicBezTo>
                    <a:pt x="1338" y="3008"/>
                    <a:pt x="853" y="2523"/>
                    <a:pt x="853" y="1922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46;p38">
              <a:extLst>
                <a:ext uri="{FF2B5EF4-FFF2-40B4-BE49-F238E27FC236}">
                  <a16:creationId xmlns:a16="http://schemas.microsoft.com/office/drawing/2014/main" id="{6DC7640D-5197-0613-FD53-BE8355A06CF8}"/>
                </a:ext>
              </a:extLst>
            </p:cNvPr>
            <p:cNvSpPr/>
            <p:nvPr/>
          </p:nvSpPr>
          <p:spPr>
            <a:xfrm>
              <a:off x="6798876" y="765718"/>
              <a:ext cx="124258" cy="123745"/>
            </a:xfrm>
            <a:custGeom>
              <a:avLst/>
              <a:gdLst/>
              <a:ahLst/>
              <a:cxnLst/>
              <a:rect l="l" t="t" r="r" b="b"/>
              <a:pathLst>
                <a:path w="3877" h="3861" extrusionOk="0">
                  <a:moveTo>
                    <a:pt x="0" y="0"/>
                  </a:moveTo>
                  <a:lnTo>
                    <a:pt x="0" y="1922"/>
                  </a:lnTo>
                  <a:cubicBezTo>
                    <a:pt x="0" y="2991"/>
                    <a:pt x="869" y="3860"/>
                    <a:pt x="1939" y="3860"/>
                  </a:cubicBezTo>
                  <a:cubicBezTo>
                    <a:pt x="3008" y="3860"/>
                    <a:pt x="3860" y="2991"/>
                    <a:pt x="3877" y="1922"/>
                  </a:cubicBezTo>
                  <a:lnTo>
                    <a:pt x="3877" y="418"/>
                  </a:lnTo>
                  <a:lnTo>
                    <a:pt x="3008" y="418"/>
                  </a:lnTo>
                  <a:lnTo>
                    <a:pt x="3008" y="1922"/>
                  </a:lnTo>
                  <a:cubicBezTo>
                    <a:pt x="3008" y="2523"/>
                    <a:pt x="2523" y="3008"/>
                    <a:pt x="1939" y="3008"/>
                  </a:cubicBezTo>
                  <a:cubicBezTo>
                    <a:pt x="1337" y="3008"/>
                    <a:pt x="852" y="2523"/>
                    <a:pt x="852" y="192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47;p38">
              <a:extLst>
                <a:ext uri="{FF2B5EF4-FFF2-40B4-BE49-F238E27FC236}">
                  <a16:creationId xmlns:a16="http://schemas.microsoft.com/office/drawing/2014/main" id="{3C572B34-D7DE-A93B-CE6B-26116EA8B820}"/>
                </a:ext>
              </a:extLst>
            </p:cNvPr>
            <p:cNvSpPr/>
            <p:nvPr/>
          </p:nvSpPr>
          <p:spPr>
            <a:xfrm>
              <a:off x="7084281" y="678574"/>
              <a:ext cx="66440" cy="4168263"/>
            </a:xfrm>
            <a:custGeom>
              <a:avLst/>
              <a:gdLst/>
              <a:ahLst/>
              <a:cxnLst/>
              <a:rect l="l" t="t" r="r" b="b"/>
              <a:pathLst>
                <a:path w="2073" h="130055" extrusionOk="0">
                  <a:moveTo>
                    <a:pt x="1037" y="0"/>
                  </a:moveTo>
                  <a:cubicBezTo>
                    <a:pt x="523" y="0"/>
                    <a:pt x="9" y="338"/>
                    <a:pt x="1" y="1015"/>
                  </a:cubicBezTo>
                  <a:lnTo>
                    <a:pt x="1" y="130055"/>
                  </a:lnTo>
                  <a:lnTo>
                    <a:pt x="2073" y="130055"/>
                  </a:lnTo>
                  <a:lnTo>
                    <a:pt x="2073" y="1015"/>
                  </a:lnTo>
                  <a:cubicBezTo>
                    <a:pt x="2065" y="338"/>
                    <a:pt x="1551" y="0"/>
                    <a:pt x="103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48;p38">
              <a:extLst>
                <a:ext uri="{FF2B5EF4-FFF2-40B4-BE49-F238E27FC236}">
                  <a16:creationId xmlns:a16="http://schemas.microsoft.com/office/drawing/2014/main" id="{220C1C97-4108-3FC7-3D34-E41DC748AEEC}"/>
                </a:ext>
              </a:extLst>
            </p:cNvPr>
            <p:cNvSpPr/>
            <p:nvPr/>
          </p:nvSpPr>
          <p:spPr>
            <a:xfrm>
              <a:off x="6847592" y="741071"/>
              <a:ext cx="527511" cy="49293"/>
            </a:xfrm>
            <a:custGeom>
              <a:avLst/>
              <a:gdLst/>
              <a:ahLst/>
              <a:cxnLst/>
              <a:rect l="l" t="t" r="r" b="b"/>
              <a:pathLst>
                <a:path w="16459" h="1538" extrusionOk="0">
                  <a:moveTo>
                    <a:pt x="1020" y="1"/>
                  </a:moveTo>
                  <a:cubicBezTo>
                    <a:pt x="1" y="1"/>
                    <a:pt x="1" y="1538"/>
                    <a:pt x="1020" y="1538"/>
                  </a:cubicBezTo>
                  <a:lnTo>
                    <a:pt x="15423" y="1538"/>
                  </a:lnTo>
                  <a:cubicBezTo>
                    <a:pt x="16459" y="1538"/>
                    <a:pt x="16459" y="1"/>
                    <a:pt x="1542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49;p38">
              <a:extLst>
                <a:ext uri="{FF2B5EF4-FFF2-40B4-BE49-F238E27FC236}">
                  <a16:creationId xmlns:a16="http://schemas.microsoft.com/office/drawing/2014/main" id="{F7386586-99F9-6468-0D4F-873881DA1669}"/>
                </a:ext>
              </a:extLst>
            </p:cNvPr>
            <p:cNvSpPr/>
            <p:nvPr/>
          </p:nvSpPr>
          <p:spPr>
            <a:xfrm>
              <a:off x="7299561" y="2580004"/>
              <a:ext cx="123745" cy="12374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" y="1"/>
                  </a:moveTo>
                  <a:lnTo>
                    <a:pt x="1" y="1922"/>
                  </a:lnTo>
                  <a:cubicBezTo>
                    <a:pt x="1" y="2992"/>
                    <a:pt x="870" y="3860"/>
                    <a:pt x="1939" y="3860"/>
                  </a:cubicBezTo>
                  <a:cubicBezTo>
                    <a:pt x="3008" y="3860"/>
                    <a:pt x="3861" y="2992"/>
                    <a:pt x="3861" y="1922"/>
                  </a:cubicBezTo>
                  <a:lnTo>
                    <a:pt x="3861" y="419"/>
                  </a:lnTo>
                  <a:lnTo>
                    <a:pt x="3008" y="419"/>
                  </a:lnTo>
                  <a:lnTo>
                    <a:pt x="3008" y="1922"/>
                  </a:lnTo>
                  <a:cubicBezTo>
                    <a:pt x="3008" y="2524"/>
                    <a:pt x="2524" y="3008"/>
                    <a:pt x="1939" y="3008"/>
                  </a:cubicBezTo>
                  <a:cubicBezTo>
                    <a:pt x="1338" y="3008"/>
                    <a:pt x="853" y="2524"/>
                    <a:pt x="853" y="1922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50;p38">
              <a:extLst>
                <a:ext uri="{FF2B5EF4-FFF2-40B4-BE49-F238E27FC236}">
                  <a16:creationId xmlns:a16="http://schemas.microsoft.com/office/drawing/2014/main" id="{AFB72E7B-C327-52F0-BC7E-D8A3A9700203}"/>
                </a:ext>
              </a:extLst>
            </p:cNvPr>
            <p:cNvSpPr/>
            <p:nvPr/>
          </p:nvSpPr>
          <p:spPr>
            <a:xfrm>
              <a:off x="6798876" y="2580004"/>
              <a:ext cx="124258" cy="123745"/>
            </a:xfrm>
            <a:custGeom>
              <a:avLst/>
              <a:gdLst/>
              <a:ahLst/>
              <a:cxnLst/>
              <a:rect l="l" t="t" r="r" b="b"/>
              <a:pathLst>
                <a:path w="3877" h="3861" extrusionOk="0">
                  <a:moveTo>
                    <a:pt x="0" y="1"/>
                  </a:moveTo>
                  <a:lnTo>
                    <a:pt x="0" y="1922"/>
                  </a:lnTo>
                  <a:cubicBezTo>
                    <a:pt x="0" y="2992"/>
                    <a:pt x="869" y="3860"/>
                    <a:pt x="1939" y="3860"/>
                  </a:cubicBezTo>
                  <a:cubicBezTo>
                    <a:pt x="3008" y="3860"/>
                    <a:pt x="3860" y="2992"/>
                    <a:pt x="3877" y="1922"/>
                  </a:cubicBezTo>
                  <a:lnTo>
                    <a:pt x="3877" y="419"/>
                  </a:lnTo>
                  <a:lnTo>
                    <a:pt x="3008" y="419"/>
                  </a:lnTo>
                  <a:lnTo>
                    <a:pt x="3008" y="1922"/>
                  </a:lnTo>
                  <a:cubicBezTo>
                    <a:pt x="3008" y="2524"/>
                    <a:pt x="2523" y="3008"/>
                    <a:pt x="1939" y="3008"/>
                  </a:cubicBezTo>
                  <a:cubicBezTo>
                    <a:pt x="1337" y="3008"/>
                    <a:pt x="852" y="2524"/>
                    <a:pt x="852" y="1922"/>
                  </a:cubicBezTo>
                  <a:lnTo>
                    <a:pt x="852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51;p38">
              <a:extLst>
                <a:ext uri="{FF2B5EF4-FFF2-40B4-BE49-F238E27FC236}">
                  <a16:creationId xmlns:a16="http://schemas.microsoft.com/office/drawing/2014/main" id="{7E4C7DD6-02D0-7BE6-E1C1-A1CCB15E4D36}"/>
                </a:ext>
              </a:extLst>
            </p:cNvPr>
            <p:cNvSpPr/>
            <p:nvPr/>
          </p:nvSpPr>
          <p:spPr>
            <a:xfrm>
              <a:off x="6847592" y="2555902"/>
              <a:ext cx="527511" cy="48780"/>
            </a:xfrm>
            <a:custGeom>
              <a:avLst/>
              <a:gdLst/>
              <a:ahLst/>
              <a:cxnLst/>
              <a:rect l="l" t="t" r="r" b="b"/>
              <a:pathLst>
                <a:path w="16459" h="1522" extrusionOk="0">
                  <a:moveTo>
                    <a:pt x="1020" y="1"/>
                  </a:moveTo>
                  <a:cubicBezTo>
                    <a:pt x="1" y="1"/>
                    <a:pt x="1" y="1521"/>
                    <a:pt x="1020" y="1521"/>
                  </a:cubicBezTo>
                  <a:lnTo>
                    <a:pt x="15423" y="1521"/>
                  </a:lnTo>
                  <a:cubicBezTo>
                    <a:pt x="16459" y="1521"/>
                    <a:pt x="16459" y="1"/>
                    <a:pt x="1542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52;p38">
              <a:extLst>
                <a:ext uri="{FF2B5EF4-FFF2-40B4-BE49-F238E27FC236}">
                  <a16:creationId xmlns:a16="http://schemas.microsoft.com/office/drawing/2014/main" id="{32A55212-F680-10E8-EBEE-FB3479A45157}"/>
                </a:ext>
              </a:extLst>
            </p:cNvPr>
            <p:cNvSpPr/>
            <p:nvPr/>
          </p:nvSpPr>
          <p:spPr>
            <a:xfrm>
              <a:off x="6633562" y="4800749"/>
              <a:ext cx="971820" cy="65927"/>
            </a:xfrm>
            <a:custGeom>
              <a:avLst/>
              <a:gdLst/>
              <a:ahLst/>
              <a:cxnLst/>
              <a:rect l="l" t="t" r="r" b="b"/>
              <a:pathLst>
                <a:path w="30322" h="2057" extrusionOk="0">
                  <a:moveTo>
                    <a:pt x="1350" y="1"/>
                  </a:moveTo>
                  <a:cubicBezTo>
                    <a:pt x="1" y="1"/>
                    <a:pt x="6" y="2056"/>
                    <a:pt x="1366" y="2056"/>
                  </a:cubicBezTo>
                  <a:cubicBezTo>
                    <a:pt x="1371" y="2056"/>
                    <a:pt x="1377" y="2056"/>
                    <a:pt x="1382" y="2056"/>
                  </a:cubicBezTo>
                  <a:lnTo>
                    <a:pt x="29286" y="2056"/>
                  </a:lnTo>
                  <a:cubicBezTo>
                    <a:pt x="29854" y="2056"/>
                    <a:pt x="30321" y="1588"/>
                    <a:pt x="30321" y="1020"/>
                  </a:cubicBezTo>
                  <a:cubicBezTo>
                    <a:pt x="30321" y="452"/>
                    <a:pt x="29854" y="1"/>
                    <a:pt x="29286" y="1"/>
                  </a:cubicBezTo>
                  <a:lnTo>
                    <a:pt x="1382" y="1"/>
                  </a:lnTo>
                  <a:cubicBezTo>
                    <a:pt x="1371" y="1"/>
                    <a:pt x="1360" y="1"/>
                    <a:pt x="135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53;p38">
              <a:extLst>
                <a:ext uri="{FF2B5EF4-FFF2-40B4-BE49-F238E27FC236}">
                  <a16:creationId xmlns:a16="http://schemas.microsoft.com/office/drawing/2014/main" id="{7157A695-6383-318D-F4E4-2988589B7826}"/>
                </a:ext>
              </a:extLst>
            </p:cNvPr>
            <p:cNvSpPr/>
            <p:nvPr/>
          </p:nvSpPr>
          <p:spPr>
            <a:xfrm>
              <a:off x="6970760" y="2007559"/>
              <a:ext cx="139802" cy="159609"/>
            </a:xfrm>
            <a:custGeom>
              <a:avLst/>
              <a:gdLst/>
              <a:ahLst/>
              <a:cxnLst/>
              <a:rect l="l" t="t" r="r" b="b"/>
              <a:pathLst>
                <a:path w="4362" h="4980" extrusionOk="0">
                  <a:moveTo>
                    <a:pt x="3109" y="0"/>
                  </a:moveTo>
                  <a:lnTo>
                    <a:pt x="1672" y="919"/>
                  </a:lnTo>
                  <a:cubicBezTo>
                    <a:pt x="1538" y="786"/>
                    <a:pt x="1454" y="719"/>
                    <a:pt x="1454" y="719"/>
                  </a:cubicBezTo>
                  <a:lnTo>
                    <a:pt x="1" y="2072"/>
                  </a:lnTo>
                  <a:cubicBezTo>
                    <a:pt x="1" y="2072"/>
                    <a:pt x="1839" y="4445"/>
                    <a:pt x="2858" y="4980"/>
                  </a:cubicBezTo>
                  <a:cubicBezTo>
                    <a:pt x="4278" y="4528"/>
                    <a:pt x="3994" y="3376"/>
                    <a:pt x="3827" y="3025"/>
                  </a:cubicBezTo>
                  <a:cubicBezTo>
                    <a:pt x="3827" y="3025"/>
                    <a:pt x="4328" y="2223"/>
                    <a:pt x="4345" y="1838"/>
                  </a:cubicBezTo>
                  <a:cubicBezTo>
                    <a:pt x="4362" y="1437"/>
                    <a:pt x="3109" y="0"/>
                    <a:pt x="3109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54;p38">
              <a:extLst>
                <a:ext uri="{FF2B5EF4-FFF2-40B4-BE49-F238E27FC236}">
                  <a16:creationId xmlns:a16="http://schemas.microsoft.com/office/drawing/2014/main" id="{DE111C2F-555A-31CE-EBAE-136F1E8E3DE3}"/>
                </a:ext>
              </a:extLst>
            </p:cNvPr>
            <p:cNvSpPr/>
            <p:nvPr/>
          </p:nvSpPr>
          <p:spPr>
            <a:xfrm>
              <a:off x="6991112" y="1947786"/>
              <a:ext cx="110348" cy="102015"/>
            </a:xfrm>
            <a:custGeom>
              <a:avLst/>
              <a:gdLst/>
              <a:ahLst/>
              <a:cxnLst/>
              <a:rect l="l" t="t" r="r" b="b"/>
              <a:pathLst>
                <a:path w="3443" h="3183" extrusionOk="0">
                  <a:moveTo>
                    <a:pt x="402" y="0"/>
                  </a:moveTo>
                  <a:cubicBezTo>
                    <a:pt x="289" y="0"/>
                    <a:pt x="207" y="10"/>
                    <a:pt x="168" y="27"/>
                  </a:cubicBezTo>
                  <a:cubicBezTo>
                    <a:pt x="1" y="94"/>
                    <a:pt x="118" y="462"/>
                    <a:pt x="569" y="796"/>
                  </a:cubicBezTo>
                  <a:cubicBezTo>
                    <a:pt x="936" y="1063"/>
                    <a:pt x="1337" y="1314"/>
                    <a:pt x="1738" y="1531"/>
                  </a:cubicBezTo>
                  <a:cubicBezTo>
                    <a:pt x="1939" y="1865"/>
                    <a:pt x="2106" y="2216"/>
                    <a:pt x="2223" y="2584"/>
                  </a:cubicBezTo>
                  <a:cubicBezTo>
                    <a:pt x="2366" y="3047"/>
                    <a:pt x="2685" y="3183"/>
                    <a:pt x="2904" y="3183"/>
                  </a:cubicBezTo>
                  <a:cubicBezTo>
                    <a:pt x="3016" y="3183"/>
                    <a:pt x="3103" y="3147"/>
                    <a:pt x="3125" y="3102"/>
                  </a:cubicBezTo>
                  <a:cubicBezTo>
                    <a:pt x="3443" y="2500"/>
                    <a:pt x="2824" y="880"/>
                    <a:pt x="2173" y="462"/>
                  </a:cubicBezTo>
                  <a:cubicBezTo>
                    <a:pt x="1659" y="132"/>
                    <a:pt x="822" y="0"/>
                    <a:pt x="40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55;p38">
              <a:extLst>
                <a:ext uri="{FF2B5EF4-FFF2-40B4-BE49-F238E27FC236}">
                  <a16:creationId xmlns:a16="http://schemas.microsoft.com/office/drawing/2014/main" id="{919EC0A9-31ED-FDFF-9C48-A0C57D7C0329}"/>
                </a:ext>
              </a:extLst>
            </p:cNvPr>
            <p:cNvSpPr/>
            <p:nvPr/>
          </p:nvSpPr>
          <p:spPr>
            <a:xfrm>
              <a:off x="6946146" y="1956279"/>
              <a:ext cx="69645" cy="94676"/>
            </a:xfrm>
            <a:custGeom>
              <a:avLst/>
              <a:gdLst/>
              <a:ahLst/>
              <a:cxnLst/>
              <a:rect l="l" t="t" r="r" b="b"/>
              <a:pathLst>
                <a:path w="2173" h="2954" extrusionOk="0">
                  <a:moveTo>
                    <a:pt x="1939" y="1"/>
                  </a:moveTo>
                  <a:cubicBezTo>
                    <a:pt x="1713" y="1"/>
                    <a:pt x="1040" y="481"/>
                    <a:pt x="719" y="849"/>
                  </a:cubicBezTo>
                  <a:cubicBezTo>
                    <a:pt x="368" y="1233"/>
                    <a:pt x="0" y="2135"/>
                    <a:pt x="50" y="2336"/>
                  </a:cubicBezTo>
                  <a:cubicBezTo>
                    <a:pt x="117" y="2536"/>
                    <a:pt x="585" y="2954"/>
                    <a:pt x="585" y="2954"/>
                  </a:cubicBezTo>
                  <a:cubicBezTo>
                    <a:pt x="769" y="2854"/>
                    <a:pt x="1203" y="2703"/>
                    <a:pt x="1320" y="2369"/>
                  </a:cubicBezTo>
                  <a:cubicBezTo>
                    <a:pt x="1370" y="2185"/>
                    <a:pt x="1170" y="1684"/>
                    <a:pt x="1170" y="1684"/>
                  </a:cubicBezTo>
                  <a:cubicBezTo>
                    <a:pt x="1170" y="1684"/>
                    <a:pt x="1938" y="932"/>
                    <a:pt x="2055" y="698"/>
                  </a:cubicBezTo>
                  <a:cubicBezTo>
                    <a:pt x="2172" y="464"/>
                    <a:pt x="2156" y="113"/>
                    <a:pt x="1989" y="13"/>
                  </a:cubicBezTo>
                  <a:cubicBezTo>
                    <a:pt x="1976" y="5"/>
                    <a:pt x="1959" y="1"/>
                    <a:pt x="1939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56;p38">
              <a:extLst>
                <a:ext uri="{FF2B5EF4-FFF2-40B4-BE49-F238E27FC236}">
                  <a16:creationId xmlns:a16="http://schemas.microsoft.com/office/drawing/2014/main" id="{6BF3AB62-C3D5-8821-FA8D-716C8999B35B}"/>
                </a:ext>
              </a:extLst>
            </p:cNvPr>
            <p:cNvSpPr/>
            <p:nvPr/>
          </p:nvSpPr>
          <p:spPr>
            <a:xfrm>
              <a:off x="7043610" y="2053070"/>
              <a:ext cx="529242" cy="499435"/>
            </a:xfrm>
            <a:custGeom>
              <a:avLst/>
              <a:gdLst/>
              <a:ahLst/>
              <a:cxnLst/>
              <a:rect l="l" t="t" r="r" b="b"/>
              <a:pathLst>
                <a:path w="16513" h="15583" extrusionOk="0">
                  <a:moveTo>
                    <a:pt x="2607" y="1"/>
                  </a:moveTo>
                  <a:cubicBezTo>
                    <a:pt x="1554" y="1822"/>
                    <a:pt x="1170" y="2808"/>
                    <a:pt x="0" y="3727"/>
                  </a:cubicBezTo>
                  <a:cubicBezTo>
                    <a:pt x="0" y="3727"/>
                    <a:pt x="10410" y="15005"/>
                    <a:pt x="12582" y="15506"/>
                  </a:cubicBezTo>
                  <a:cubicBezTo>
                    <a:pt x="12815" y="15558"/>
                    <a:pt x="13039" y="15583"/>
                    <a:pt x="13254" y="15583"/>
                  </a:cubicBezTo>
                  <a:cubicBezTo>
                    <a:pt x="15318" y="15583"/>
                    <a:pt x="16512" y="13306"/>
                    <a:pt x="16391" y="11112"/>
                  </a:cubicBezTo>
                  <a:cubicBezTo>
                    <a:pt x="16258" y="8672"/>
                    <a:pt x="2607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57;p38">
              <a:extLst>
                <a:ext uri="{FF2B5EF4-FFF2-40B4-BE49-F238E27FC236}">
                  <a16:creationId xmlns:a16="http://schemas.microsoft.com/office/drawing/2014/main" id="{B5C967E7-795F-244E-5D5B-112DC3168FAD}"/>
                </a:ext>
              </a:extLst>
            </p:cNvPr>
            <p:cNvSpPr/>
            <p:nvPr/>
          </p:nvSpPr>
          <p:spPr>
            <a:xfrm>
              <a:off x="6953646" y="1994707"/>
              <a:ext cx="125315" cy="122175"/>
            </a:xfrm>
            <a:custGeom>
              <a:avLst/>
              <a:gdLst/>
              <a:ahLst/>
              <a:cxnLst/>
              <a:rect l="l" t="t" r="r" b="b"/>
              <a:pathLst>
                <a:path w="3910" h="3812" extrusionOk="0">
                  <a:moveTo>
                    <a:pt x="3191" y="0"/>
                  </a:moveTo>
                  <a:cubicBezTo>
                    <a:pt x="3074" y="0"/>
                    <a:pt x="1671" y="535"/>
                    <a:pt x="1454" y="619"/>
                  </a:cubicBezTo>
                  <a:cubicBezTo>
                    <a:pt x="1253" y="702"/>
                    <a:pt x="0" y="1755"/>
                    <a:pt x="84" y="1939"/>
                  </a:cubicBezTo>
                  <a:cubicBezTo>
                    <a:pt x="217" y="2139"/>
                    <a:pt x="368" y="2323"/>
                    <a:pt x="535" y="2473"/>
                  </a:cubicBezTo>
                  <a:cubicBezTo>
                    <a:pt x="585" y="2690"/>
                    <a:pt x="668" y="2908"/>
                    <a:pt x="769" y="3108"/>
                  </a:cubicBezTo>
                  <a:cubicBezTo>
                    <a:pt x="869" y="3175"/>
                    <a:pt x="986" y="3242"/>
                    <a:pt x="1120" y="3259"/>
                  </a:cubicBezTo>
                  <a:cubicBezTo>
                    <a:pt x="1203" y="3409"/>
                    <a:pt x="1287" y="3559"/>
                    <a:pt x="1387" y="3693"/>
                  </a:cubicBezTo>
                  <a:cubicBezTo>
                    <a:pt x="1466" y="3772"/>
                    <a:pt x="1610" y="3812"/>
                    <a:pt x="1793" y="3812"/>
                  </a:cubicBezTo>
                  <a:cubicBezTo>
                    <a:pt x="2271" y="3812"/>
                    <a:pt x="3015" y="3538"/>
                    <a:pt x="3559" y="2958"/>
                  </a:cubicBezTo>
                  <a:cubicBezTo>
                    <a:pt x="3676" y="2824"/>
                    <a:pt x="3709" y="2640"/>
                    <a:pt x="3609" y="2490"/>
                  </a:cubicBezTo>
                  <a:cubicBezTo>
                    <a:pt x="3592" y="2440"/>
                    <a:pt x="3576" y="2406"/>
                    <a:pt x="3559" y="2373"/>
                  </a:cubicBezTo>
                  <a:cubicBezTo>
                    <a:pt x="3509" y="2289"/>
                    <a:pt x="3442" y="2223"/>
                    <a:pt x="3375" y="2156"/>
                  </a:cubicBezTo>
                  <a:cubicBezTo>
                    <a:pt x="3392" y="2139"/>
                    <a:pt x="3910" y="1855"/>
                    <a:pt x="3893" y="1621"/>
                  </a:cubicBezTo>
                  <a:cubicBezTo>
                    <a:pt x="3876" y="1387"/>
                    <a:pt x="3509" y="936"/>
                    <a:pt x="3509" y="936"/>
                  </a:cubicBezTo>
                  <a:cubicBezTo>
                    <a:pt x="3676" y="853"/>
                    <a:pt x="3743" y="652"/>
                    <a:pt x="3676" y="468"/>
                  </a:cubicBezTo>
                  <a:cubicBezTo>
                    <a:pt x="3659" y="452"/>
                    <a:pt x="3659" y="418"/>
                    <a:pt x="3643" y="401"/>
                  </a:cubicBezTo>
                  <a:cubicBezTo>
                    <a:pt x="3559" y="218"/>
                    <a:pt x="3392" y="67"/>
                    <a:pt x="3191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58;p38">
              <a:extLst>
                <a:ext uri="{FF2B5EF4-FFF2-40B4-BE49-F238E27FC236}">
                  <a16:creationId xmlns:a16="http://schemas.microsoft.com/office/drawing/2014/main" id="{DF254F65-59F6-3B83-AD10-D5097C41F8FA}"/>
                </a:ext>
              </a:extLst>
            </p:cNvPr>
            <p:cNvSpPr/>
            <p:nvPr/>
          </p:nvSpPr>
          <p:spPr>
            <a:xfrm>
              <a:off x="6988452" y="2007559"/>
              <a:ext cx="85157" cy="57337"/>
            </a:xfrm>
            <a:custGeom>
              <a:avLst/>
              <a:gdLst/>
              <a:ahLst/>
              <a:cxnLst/>
              <a:rect l="l" t="t" r="r" b="b"/>
              <a:pathLst>
                <a:path w="2657" h="1789" extrusionOk="0">
                  <a:moveTo>
                    <a:pt x="2557" y="0"/>
                  </a:moveTo>
                  <a:cubicBezTo>
                    <a:pt x="2089" y="167"/>
                    <a:pt x="1153" y="518"/>
                    <a:pt x="902" y="719"/>
                  </a:cubicBezTo>
                  <a:cubicBezTo>
                    <a:pt x="568" y="1053"/>
                    <a:pt x="268" y="1404"/>
                    <a:pt x="0" y="1788"/>
                  </a:cubicBezTo>
                  <a:cubicBezTo>
                    <a:pt x="334" y="1504"/>
                    <a:pt x="685" y="1237"/>
                    <a:pt x="1036" y="970"/>
                  </a:cubicBezTo>
                  <a:cubicBezTo>
                    <a:pt x="1487" y="802"/>
                    <a:pt x="1955" y="652"/>
                    <a:pt x="2423" y="535"/>
                  </a:cubicBezTo>
                  <a:cubicBezTo>
                    <a:pt x="2590" y="452"/>
                    <a:pt x="2657" y="251"/>
                    <a:pt x="2590" y="67"/>
                  </a:cubicBezTo>
                  <a:cubicBezTo>
                    <a:pt x="2573" y="51"/>
                    <a:pt x="2573" y="17"/>
                    <a:pt x="2557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59;p38">
              <a:extLst>
                <a:ext uri="{FF2B5EF4-FFF2-40B4-BE49-F238E27FC236}">
                  <a16:creationId xmlns:a16="http://schemas.microsoft.com/office/drawing/2014/main" id="{C583525D-0F7B-840A-5C96-408D8CCFF97A}"/>
                </a:ext>
              </a:extLst>
            </p:cNvPr>
            <p:cNvSpPr/>
            <p:nvPr/>
          </p:nvSpPr>
          <p:spPr>
            <a:xfrm>
              <a:off x="7017906" y="2063775"/>
              <a:ext cx="49838" cy="19999"/>
            </a:xfrm>
            <a:custGeom>
              <a:avLst/>
              <a:gdLst/>
              <a:ahLst/>
              <a:cxnLst/>
              <a:rect l="l" t="t" r="r" b="b"/>
              <a:pathLst>
                <a:path w="1555" h="624" extrusionOk="0">
                  <a:moveTo>
                    <a:pt x="1370" y="1"/>
                  </a:moveTo>
                  <a:lnTo>
                    <a:pt x="0" y="586"/>
                  </a:lnTo>
                  <a:cubicBezTo>
                    <a:pt x="142" y="611"/>
                    <a:pt x="284" y="623"/>
                    <a:pt x="426" y="623"/>
                  </a:cubicBezTo>
                  <a:cubicBezTo>
                    <a:pt x="568" y="623"/>
                    <a:pt x="710" y="611"/>
                    <a:pt x="852" y="586"/>
                  </a:cubicBezTo>
                  <a:cubicBezTo>
                    <a:pt x="1086" y="485"/>
                    <a:pt x="1320" y="352"/>
                    <a:pt x="1554" y="218"/>
                  </a:cubicBezTo>
                  <a:cubicBezTo>
                    <a:pt x="1504" y="134"/>
                    <a:pt x="1437" y="68"/>
                    <a:pt x="137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60;p38">
              <a:extLst>
                <a:ext uri="{FF2B5EF4-FFF2-40B4-BE49-F238E27FC236}">
                  <a16:creationId xmlns:a16="http://schemas.microsoft.com/office/drawing/2014/main" id="{6B970974-F91F-EADF-65FA-03C12E599946}"/>
                </a:ext>
              </a:extLst>
            </p:cNvPr>
            <p:cNvSpPr/>
            <p:nvPr/>
          </p:nvSpPr>
          <p:spPr>
            <a:xfrm>
              <a:off x="6759775" y="1304959"/>
              <a:ext cx="648532" cy="2417339"/>
            </a:xfrm>
            <a:custGeom>
              <a:avLst/>
              <a:gdLst/>
              <a:ahLst/>
              <a:cxnLst/>
              <a:rect l="l" t="t" r="r" b="b"/>
              <a:pathLst>
                <a:path w="20235" h="75424" extrusionOk="0">
                  <a:moveTo>
                    <a:pt x="18814" y="1"/>
                  </a:moveTo>
                  <a:lnTo>
                    <a:pt x="18814" y="5982"/>
                  </a:lnTo>
                  <a:cubicBezTo>
                    <a:pt x="18814" y="8522"/>
                    <a:pt x="17294" y="10795"/>
                    <a:pt x="14955" y="11764"/>
                  </a:cubicBezTo>
                  <a:cubicBezTo>
                    <a:pt x="10443" y="13618"/>
                    <a:pt x="7486" y="18013"/>
                    <a:pt x="7486" y="22892"/>
                  </a:cubicBezTo>
                  <a:lnTo>
                    <a:pt x="7486" y="48272"/>
                  </a:lnTo>
                  <a:cubicBezTo>
                    <a:pt x="7486" y="48865"/>
                    <a:pt x="7043" y="49161"/>
                    <a:pt x="6600" y="49161"/>
                  </a:cubicBezTo>
                  <a:cubicBezTo>
                    <a:pt x="6158" y="49161"/>
                    <a:pt x="5715" y="48865"/>
                    <a:pt x="5715" y="48272"/>
                  </a:cubicBezTo>
                  <a:lnTo>
                    <a:pt x="5715" y="43777"/>
                  </a:lnTo>
                  <a:cubicBezTo>
                    <a:pt x="5715" y="42190"/>
                    <a:pt x="4428" y="40920"/>
                    <a:pt x="2858" y="40920"/>
                  </a:cubicBezTo>
                  <a:cubicBezTo>
                    <a:pt x="1287" y="40920"/>
                    <a:pt x="1" y="42190"/>
                    <a:pt x="1" y="43777"/>
                  </a:cubicBezTo>
                  <a:lnTo>
                    <a:pt x="1" y="75423"/>
                  </a:lnTo>
                  <a:lnTo>
                    <a:pt x="1404" y="75423"/>
                  </a:lnTo>
                  <a:lnTo>
                    <a:pt x="1404" y="43777"/>
                  </a:lnTo>
                  <a:cubicBezTo>
                    <a:pt x="1404" y="42975"/>
                    <a:pt x="2056" y="42324"/>
                    <a:pt x="2858" y="42324"/>
                  </a:cubicBezTo>
                  <a:cubicBezTo>
                    <a:pt x="3660" y="42324"/>
                    <a:pt x="4311" y="42975"/>
                    <a:pt x="4311" y="43777"/>
                  </a:cubicBezTo>
                  <a:lnTo>
                    <a:pt x="4311" y="48272"/>
                  </a:lnTo>
                  <a:cubicBezTo>
                    <a:pt x="4311" y="49542"/>
                    <a:pt x="5331" y="50561"/>
                    <a:pt x="6600" y="50561"/>
                  </a:cubicBezTo>
                  <a:cubicBezTo>
                    <a:pt x="7870" y="50561"/>
                    <a:pt x="8906" y="49542"/>
                    <a:pt x="8906" y="48272"/>
                  </a:cubicBezTo>
                  <a:lnTo>
                    <a:pt x="8906" y="22875"/>
                  </a:lnTo>
                  <a:cubicBezTo>
                    <a:pt x="8906" y="18581"/>
                    <a:pt x="11496" y="14704"/>
                    <a:pt x="15489" y="13067"/>
                  </a:cubicBezTo>
                  <a:cubicBezTo>
                    <a:pt x="18363" y="11881"/>
                    <a:pt x="20235" y="9090"/>
                    <a:pt x="20218" y="5982"/>
                  </a:cubicBezTo>
                  <a:lnTo>
                    <a:pt x="2021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61;p38">
              <a:extLst>
                <a:ext uri="{FF2B5EF4-FFF2-40B4-BE49-F238E27FC236}">
                  <a16:creationId xmlns:a16="http://schemas.microsoft.com/office/drawing/2014/main" id="{99FFB6E3-243E-12EA-61AC-210849F11F3C}"/>
                </a:ext>
              </a:extLst>
            </p:cNvPr>
            <p:cNvSpPr/>
            <p:nvPr/>
          </p:nvSpPr>
          <p:spPr>
            <a:xfrm>
              <a:off x="7346162" y="829850"/>
              <a:ext cx="41280" cy="110476"/>
            </a:xfrm>
            <a:custGeom>
              <a:avLst/>
              <a:gdLst/>
              <a:ahLst/>
              <a:cxnLst/>
              <a:rect l="l" t="t" r="r" b="b"/>
              <a:pathLst>
                <a:path w="1288" h="3447" extrusionOk="0">
                  <a:moveTo>
                    <a:pt x="644" y="0"/>
                  </a:moveTo>
                  <a:cubicBezTo>
                    <a:pt x="322" y="0"/>
                    <a:pt x="0" y="213"/>
                    <a:pt x="0" y="639"/>
                  </a:cubicBezTo>
                  <a:lnTo>
                    <a:pt x="0" y="2811"/>
                  </a:lnTo>
                  <a:cubicBezTo>
                    <a:pt x="0" y="3162"/>
                    <a:pt x="285" y="3446"/>
                    <a:pt x="635" y="3446"/>
                  </a:cubicBezTo>
                  <a:cubicBezTo>
                    <a:pt x="1003" y="3446"/>
                    <a:pt x="1287" y="3162"/>
                    <a:pt x="1287" y="2811"/>
                  </a:cubicBezTo>
                  <a:lnTo>
                    <a:pt x="1287" y="639"/>
                  </a:lnTo>
                  <a:cubicBezTo>
                    <a:pt x="1287" y="213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62;p38">
              <a:extLst>
                <a:ext uri="{FF2B5EF4-FFF2-40B4-BE49-F238E27FC236}">
                  <a16:creationId xmlns:a16="http://schemas.microsoft.com/office/drawing/2014/main" id="{511F4A91-0FC7-1EAB-0A6E-2EE33F86F7FD}"/>
                </a:ext>
              </a:extLst>
            </p:cNvPr>
            <p:cNvSpPr/>
            <p:nvPr/>
          </p:nvSpPr>
          <p:spPr>
            <a:xfrm>
              <a:off x="7207994" y="909238"/>
              <a:ext cx="318128" cy="420400"/>
            </a:xfrm>
            <a:custGeom>
              <a:avLst/>
              <a:gdLst/>
              <a:ahLst/>
              <a:cxnLst/>
              <a:rect l="l" t="t" r="r" b="b"/>
              <a:pathLst>
                <a:path w="9926" h="13117" extrusionOk="0">
                  <a:moveTo>
                    <a:pt x="2474" y="0"/>
                  </a:moveTo>
                  <a:cubicBezTo>
                    <a:pt x="1103" y="0"/>
                    <a:pt x="1" y="1103"/>
                    <a:pt x="1" y="2473"/>
                  </a:cubicBezTo>
                  <a:lnTo>
                    <a:pt x="1" y="10644"/>
                  </a:lnTo>
                  <a:cubicBezTo>
                    <a:pt x="1" y="12014"/>
                    <a:pt x="1103" y="13116"/>
                    <a:pt x="2474" y="13116"/>
                  </a:cubicBezTo>
                  <a:lnTo>
                    <a:pt x="7453" y="13116"/>
                  </a:lnTo>
                  <a:cubicBezTo>
                    <a:pt x="8823" y="13116"/>
                    <a:pt x="9926" y="12014"/>
                    <a:pt x="9926" y="10644"/>
                  </a:cubicBezTo>
                  <a:lnTo>
                    <a:pt x="9926" y="2473"/>
                  </a:lnTo>
                  <a:cubicBezTo>
                    <a:pt x="9926" y="1103"/>
                    <a:pt x="8823" y="0"/>
                    <a:pt x="7453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63;p38">
              <a:extLst>
                <a:ext uri="{FF2B5EF4-FFF2-40B4-BE49-F238E27FC236}">
                  <a16:creationId xmlns:a16="http://schemas.microsoft.com/office/drawing/2014/main" id="{24EAA259-AA00-1695-5F9A-455D0DAE36AA}"/>
                </a:ext>
              </a:extLst>
            </p:cNvPr>
            <p:cNvSpPr/>
            <p:nvPr/>
          </p:nvSpPr>
          <p:spPr>
            <a:xfrm>
              <a:off x="7269594" y="969748"/>
              <a:ext cx="194960" cy="303674"/>
            </a:xfrm>
            <a:custGeom>
              <a:avLst/>
              <a:gdLst/>
              <a:ahLst/>
              <a:cxnLst/>
              <a:rect l="l" t="t" r="r" b="b"/>
              <a:pathLst>
                <a:path w="6083" h="9475" extrusionOk="0">
                  <a:moveTo>
                    <a:pt x="802" y="0"/>
                  </a:moveTo>
                  <a:cubicBezTo>
                    <a:pt x="368" y="0"/>
                    <a:pt x="0" y="351"/>
                    <a:pt x="0" y="786"/>
                  </a:cubicBezTo>
                  <a:lnTo>
                    <a:pt x="0" y="8689"/>
                  </a:lnTo>
                  <a:cubicBezTo>
                    <a:pt x="0" y="9123"/>
                    <a:pt x="368" y="9474"/>
                    <a:pt x="802" y="9474"/>
                  </a:cubicBezTo>
                  <a:lnTo>
                    <a:pt x="5297" y="9474"/>
                  </a:lnTo>
                  <a:cubicBezTo>
                    <a:pt x="5731" y="9474"/>
                    <a:pt x="6082" y="9123"/>
                    <a:pt x="6082" y="8689"/>
                  </a:cubicBezTo>
                  <a:lnTo>
                    <a:pt x="6082" y="786"/>
                  </a:lnTo>
                  <a:cubicBezTo>
                    <a:pt x="6082" y="351"/>
                    <a:pt x="5731" y="0"/>
                    <a:pt x="5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64;p38">
              <a:extLst>
                <a:ext uri="{FF2B5EF4-FFF2-40B4-BE49-F238E27FC236}">
                  <a16:creationId xmlns:a16="http://schemas.microsoft.com/office/drawing/2014/main" id="{142DDE26-38FE-C422-414E-B63738B08B89}"/>
                </a:ext>
              </a:extLst>
            </p:cNvPr>
            <p:cNvSpPr/>
            <p:nvPr/>
          </p:nvSpPr>
          <p:spPr>
            <a:xfrm>
              <a:off x="7297446" y="1117018"/>
              <a:ext cx="142462" cy="28396"/>
            </a:xfrm>
            <a:custGeom>
              <a:avLst/>
              <a:gdLst/>
              <a:ahLst/>
              <a:cxnLst/>
              <a:rect l="l" t="t" r="r" b="b"/>
              <a:pathLst>
                <a:path w="4445" h="886" extrusionOk="0">
                  <a:moveTo>
                    <a:pt x="602" y="0"/>
                  </a:moveTo>
                  <a:cubicBezTo>
                    <a:pt x="0" y="0"/>
                    <a:pt x="0" y="886"/>
                    <a:pt x="602" y="886"/>
                  </a:cubicBezTo>
                  <a:lnTo>
                    <a:pt x="3843" y="886"/>
                  </a:lnTo>
                  <a:cubicBezTo>
                    <a:pt x="4444" y="886"/>
                    <a:pt x="4444" y="0"/>
                    <a:pt x="384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65;p38">
              <a:extLst>
                <a:ext uri="{FF2B5EF4-FFF2-40B4-BE49-F238E27FC236}">
                  <a16:creationId xmlns:a16="http://schemas.microsoft.com/office/drawing/2014/main" id="{1EDB7F66-7DDB-F035-8797-0EAC8F56B145}"/>
                </a:ext>
              </a:extLst>
            </p:cNvPr>
            <p:cNvSpPr/>
            <p:nvPr/>
          </p:nvSpPr>
          <p:spPr>
            <a:xfrm>
              <a:off x="7302253" y="1117018"/>
              <a:ext cx="132847" cy="28396"/>
            </a:xfrm>
            <a:custGeom>
              <a:avLst/>
              <a:gdLst/>
              <a:ahLst/>
              <a:cxnLst/>
              <a:rect l="l" t="t" r="r" b="b"/>
              <a:pathLst>
                <a:path w="4145" h="886" extrusionOk="0">
                  <a:moveTo>
                    <a:pt x="0" y="0"/>
                  </a:moveTo>
                  <a:lnTo>
                    <a:pt x="0" y="886"/>
                  </a:lnTo>
                  <a:lnTo>
                    <a:pt x="4144" y="88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66;p38">
              <a:extLst>
                <a:ext uri="{FF2B5EF4-FFF2-40B4-BE49-F238E27FC236}">
                  <a16:creationId xmlns:a16="http://schemas.microsoft.com/office/drawing/2014/main" id="{80BD2858-CB24-1699-9CDA-803B253A096D}"/>
                </a:ext>
              </a:extLst>
            </p:cNvPr>
            <p:cNvSpPr/>
            <p:nvPr/>
          </p:nvSpPr>
          <p:spPr>
            <a:xfrm>
              <a:off x="7297446" y="1163586"/>
              <a:ext cx="142462" cy="28428"/>
            </a:xfrm>
            <a:custGeom>
              <a:avLst/>
              <a:gdLst/>
              <a:ahLst/>
              <a:cxnLst/>
              <a:rect l="l" t="t" r="r" b="b"/>
              <a:pathLst>
                <a:path w="4445" h="887" extrusionOk="0">
                  <a:moveTo>
                    <a:pt x="602" y="1"/>
                  </a:moveTo>
                  <a:cubicBezTo>
                    <a:pt x="0" y="1"/>
                    <a:pt x="0" y="886"/>
                    <a:pt x="602" y="886"/>
                  </a:cubicBezTo>
                  <a:lnTo>
                    <a:pt x="3843" y="886"/>
                  </a:lnTo>
                  <a:cubicBezTo>
                    <a:pt x="4444" y="886"/>
                    <a:pt x="4444" y="1"/>
                    <a:pt x="384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67;p38">
              <a:extLst>
                <a:ext uri="{FF2B5EF4-FFF2-40B4-BE49-F238E27FC236}">
                  <a16:creationId xmlns:a16="http://schemas.microsoft.com/office/drawing/2014/main" id="{BADA0606-BC6E-2E1D-72AA-5EDC84E18C5C}"/>
                </a:ext>
              </a:extLst>
            </p:cNvPr>
            <p:cNvSpPr/>
            <p:nvPr/>
          </p:nvSpPr>
          <p:spPr>
            <a:xfrm>
              <a:off x="7302253" y="1163586"/>
              <a:ext cx="132847" cy="28428"/>
            </a:xfrm>
            <a:custGeom>
              <a:avLst/>
              <a:gdLst/>
              <a:ahLst/>
              <a:cxnLst/>
              <a:rect l="l" t="t" r="r" b="b"/>
              <a:pathLst>
                <a:path w="4145" h="887" extrusionOk="0">
                  <a:moveTo>
                    <a:pt x="0" y="1"/>
                  </a:moveTo>
                  <a:lnTo>
                    <a:pt x="0" y="886"/>
                  </a:lnTo>
                  <a:lnTo>
                    <a:pt x="4144" y="886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68;p38">
              <a:extLst>
                <a:ext uri="{FF2B5EF4-FFF2-40B4-BE49-F238E27FC236}">
                  <a16:creationId xmlns:a16="http://schemas.microsoft.com/office/drawing/2014/main" id="{D6F8C5E6-D37C-67B1-9417-AB098E7466E6}"/>
                </a:ext>
              </a:extLst>
            </p:cNvPr>
            <p:cNvSpPr/>
            <p:nvPr/>
          </p:nvSpPr>
          <p:spPr>
            <a:xfrm>
              <a:off x="7297446" y="1209642"/>
              <a:ext cx="142462" cy="28428"/>
            </a:xfrm>
            <a:custGeom>
              <a:avLst/>
              <a:gdLst/>
              <a:ahLst/>
              <a:cxnLst/>
              <a:rect l="l" t="t" r="r" b="b"/>
              <a:pathLst>
                <a:path w="4445" h="887" extrusionOk="0">
                  <a:moveTo>
                    <a:pt x="602" y="1"/>
                  </a:moveTo>
                  <a:cubicBezTo>
                    <a:pt x="0" y="1"/>
                    <a:pt x="0" y="886"/>
                    <a:pt x="602" y="886"/>
                  </a:cubicBezTo>
                  <a:lnTo>
                    <a:pt x="3843" y="886"/>
                  </a:lnTo>
                  <a:cubicBezTo>
                    <a:pt x="4444" y="886"/>
                    <a:pt x="4444" y="1"/>
                    <a:pt x="384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69;p38">
              <a:extLst>
                <a:ext uri="{FF2B5EF4-FFF2-40B4-BE49-F238E27FC236}">
                  <a16:creationId xmlns:a16="http://schemas.microsoft.com/office/drawing/2014/main" id="{D67A7145-92FB-1FF7-EA93-7C72869CD712}"/>
                </a:ext>
              </a:extLst>
            </p:cNvPr>
            <p:cNvSpPr/>
            <p:nvPr/>
          </p:nvSpPr>
          <p:spPr>
            <a:xfrm>
              <a:off x="7302253" y="1209642"/>
              <a:ext cx="132847" cy="28428"/>
            </a:xfrm>
            <a:custGeom>
              <a:avLst/>
              <a:gdLst/>
              <a:ahLst/>
              <a:cxnLst/>
              <a:rect l="l" t="t" r="r" b="b"/>
              <a:pathLst>
                <a:path w="4145" h="887" extrusionOk="0">
                  <a:moveTo>
                    <a:pt x="0" y="1"/>
                  </a:moveTo>
                  <a:lnTo>
                    <a:pt x="0" y="886"/>
                  </a:lnTo>
                  <a:lnTo>
                    <a:pt x="4144" y="886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70;p38">
              <a:extLst>
                <a:ext uri="{FF2B5EF4-FFF2-40B4-BE49-F238E27FC236}">
                  <a16:creationId xmlns:a16="http://schemas.microsoft.com/office/drawing/2014/main" id="{FC4A1719-A981-9D5F-B46B-F85811ECCCBE}"/>
                </a:ext>
              </a:extLst>
            </p:cNvPr>
            <p:cNvSpPr/>
            <p:nvPr/>
          </p:nvSpPr>
          <p:spPr>
            <a:xfrm>
              <a:off x="7744031" y="1376078"/>
              <a:ext cx="1186203" cy="1043612"/>
            </a:xfrm>
            <a:custGeom>
              <a:avLst/>
              <a:gdLst/>
              <a:ahLst/>
              <a:cxnLst/>
              <a:rect l="l" t="t" r="r" b="b"/>
              <a:pathLst>
                <a:path w="37011" h="32562" extrusionOk="0">
                  <a:moveTo>
                    <a:pt x="7061" y="1"/>
                  </a:moveTo>
                  <a:cubicBezTo>
                    <a:pt x="5217" y="1"/>
                    <a:pt x="3534" y="929"/>
                    <a:pt x="2173" y="2193"/>
                  </a:cubicBezTo>
                  <a:cubicBezTo>
                    <a:pt x="469" y="3780"/>
                    <a:pt x="419" y="5652"/>
                    <a:pt x="352" y="7957"/>
                  </a:cubicBezTo>
                  <a:cubicBezTo>
                    <a:pt x="1" y="20305"/>
                    <a:pt x="9107" y="30898"/>
                    <a:pt x="21388" y="32402"/>
                  </a:cubicBezTo>
                  <a:cubicBezTo>
                    <a:pt x="22226" y="32505"/>
                    <a:pt x="23078" y="32561"/>
                    <a:pt x="23929" y="32561"/>
                  </a:cubicBezTo>
                  <a:cubicBezTo>
                    <a:pt x="26793" y="32561"/>
                    <a:pt x="29654" y="31927"/>
                    <a:pt x="31998" y="30330"/>
                  </a:cubicBezTo>
                  <a:cubicBezTo>
                    <a:pt x="35056" y="28258"/>
                    <a:pt x="37010" y="24365"/>
                    <a:pt x="36091" y="20789"/>
                  </a:cubicBezTo>
                  <a:cubicBezTo>
                    <a:pt x="35256" y="17598"/>
                    <a:pt x="32533" y="15459"/>
                    <a:pt x="29575" y="13772"/>
                  </a:cubicBezTo>
                  <a:cubicBezTo>
                    <a:pt x="28756" y="13304"/>
                    <a:pt x="27921" y="12870"/>
                    <a:pt x="27102" y="12452"/>
                  </a:cubicBezTo>
                  <a:cubicBezTo>
                    <a:pt x="23543" y="10664"/>
                    <a:pt x="19149" y="9177"/>
                    <a:pt x="16208" y="6520"/>
                  </a:cubicBezTo>
                  <a:cubicBezTo>
                    <a:pt x="13752" y="4298"/>
                    <a:pt x="11647" y="873"/>
                    <a:pt x="8205" y="121"/>
                  </a:cubicBezTo>
                  <a:cubicBezTo>
                    <a:pt x="7818" y="39"/>
                    <a:pt x="7436" y="1"/>
                    <a:pt x="706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71;p38">
              <a:extLst>
                <a:ext uri="{FF2B5EF4-FFF2-40B4-BE49-F238E27FC236}">
                  <a16:creationId xmlns:a16="http://schemas.microsoft.com/office/drawing/2014/main" id="{ADBA00BC-5B9C-1684-E1EE-827D396E82EE}"/>
                </a:ext>
              </a:extLst>
            </p:cNvPr>
            <p:cNvSpPr/>
            <p:nvPr/>
          </p:nvSpPr>
          <p:spPr>
            <a:xfrm>
              <a:off x="7806176" y="1452229"/>
              <a:ext cx="861664" cy="841441"/>
            </a:xfrm>
            <a:custGeom>
              <a:avLst/>
              <a:gdLst/>
              <a:ahLst/>
              <a:cxnLst/>
              <a:rect l="l" t="t" r="r" b="b"/>
              <a:pathLst>
                <a:path w="26885" h="26254" extrusionOk="0">
                  <a:moveTo>
                    <a:pt x="1253" y="1"/>
                  </a:moveTo>
                  <a:cubicBezTo>
                    <a:pt x="1253" y="1"/>
                    <a:pt x="0" y="4796"/>
                    <a:pt x="384" y="10009"/>
                  </a:cubicBezTo>
                  <a:cubicBezTo>
                    <a:pt x="585" y="12632"/>
                    <a:pt x="3776" y="20970"/>
                    <a:pt x="10961" y="24362"/>
                  </a:cubicBezTo>
                  <a:cubicBezTo>
                    <a:pt x="13611" y="25622"/>
                    <a:pt x="16299" y="26254"/>
                    <a:pt x="18669" y="26254"/>
                  </a:cubicBezTo>
                  <a:cubicBezTo>
                    <a:pt x="22709" y="26254"/>
                    <a:pt x="25822" y="24416"/>
                    <a:pt x="26233" y="20719"/>
                  </a:cubicBezTo>
                  <a:cubicBezTo>
                    <a:pt x="26884" y="14838"/>
                    <a:pt x="21003" y="14838"/>
                    <a:pt x="16308" y="13017"/>
                  </a:cubicBezTo>
                  <a:cubicBezTo>
                    <a:pt x="11613" y="11195"/>
                    <a:pt x="10309" y="8839"/>
                    <a:pt x="9524" y="5966"/>
                  </a:cubicBezTo>
                  <a:cubicBezTo>
                    <a:pt x="8739" y="3108"/>
                    <a:pt x="6132" y="1788"/>
                    <a:pt x="4177" y="1538"/>
                  </a:cubicBezTo>
                  <a:cubicBezTo>
                    <a:pt x="3041" y="1404"/>
                    <a:pt x="2005" y="853"/>
                    <a:pt x="1253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72;p38">
              <a:extLst>
                <a:ext uri="{FF2B5EF4-FFF2-40B4-BE49-F238E27FC236}">
                  <a16:creationId xmlns:a16="http://schemas.microsoft.com/office/drawing/2014/main" id="{84B1D445-6351-A92C-D89E-75A381E2798B}"/>
                </a:ext>
              </a:extLst>
            </p:cNvPr>
            <p:cNvSpPr/>
            <p:nvPr/>
          </p:nvSpPr>
          <p:spPr>
            <a:xfrm>
              <a:off x="7363309" y="4662613"/>
              <a:ext cx="539273" cy="184768"/>
            </a:xfrm>
            <a:custGeom>
              <a:avLst/>
              <a:gdLst/>
              <a:ahLst/>
              <a:cxnLst/>
              <a:rect l="l" t="t" r="r" b="b"/>
              <a:pathLst>
                <a:path w="16826" h="5765" extrusionOk="0">
                  <a:moveTo>
                    <a:pt x="8020" y="0"/>
                  </a:moveTo>
                  <a:cubicBezTo>
                    <a:pt x="8020" y="0"/>
                    <a:pt x="7402" y="1404"/>
                    <a:pt x="6767" y="1821"/>
                  </a:cubicBezTo>
                  <a:cubicBezTo>
                    <a:pt x="6149" y="2222"/>
                    <a:pt x="3442" y="3108"/>
                    <a:pt x="1938" y="3743"/>
                  </a:cubicBezTo>
                  <a:cubicBezTo>
                    <a:pt x="1070" y="4094"/>
                    <a:pt x="0" y="5197"/>
                    <a:pt x="0" y="5765"/>
                  </a:cubicBezTo>
                  <a:lnTo>
                    <a:pt x="16826" y="5765"/>
                  </a:lnTo>
                  <a:lnTo>
                    <a:pt x="16291" y="2072"/>
                  </a:lnTo>
                  <a:lnTo>
                    <a:pt x="8020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73;p38">
              <a:extLst>
                <a:ext uri="{FF2B5EF4-FFF2-40B4-BE49-F238E27FC236}">
                  <a16:creationId xmlns:a16="http://schemas.microsoft.com/office/drawing/2014/main" id="{0E57D082-1D48-8FFC-620C-1ADF3F1F0105}"/>
                </a:ext>
              </a:extLst>
            </p:cNvPr>
            <p:cNvSpPr/>
            <p:nvPr/>
          </p:nvSpPr>
          <p:spPr>
            <a:xfrm>
              <a:off x="7337060" y="4720976"/>
              <a:ext cx="638372" cy="145154"/>
            </a:xfrm>
            <a:custGeom>
              <a:avLst/>
              <a:gdLst/>
              <a:ahLst/>
              <a:cxnLst/>
              <a:rect l="l" t="t" r="r" b="b"/>
              <a:pathLst>
                <a:path w="19918" h="4529" extrusionOk="0">
                  <a:moveTo>
                    <a:pt x="6650" y="0"/>
                  </a:moveTo>
                  <a:cubicBezTo>
                    <a:pt x="5715" y="518"/>
                    <a:pt x="2807" y="1822"/>
                    <a:pt x="1454" y="2707"/>
                  </a:cubicBezTo>
                  <a:cubicBezTo>
                    <a:pt x="101" y="3593"/>
                    <a:pt x="0" y="4528"/>
                    <a:pt x="0" y="4528"/>
                  </a:cubicBezTo>
                  <a:lnTo>
                    <a:pt x="19115" y="4528"/>
                  </a:lnTo>
                  <a:cubicBezTo>
                    <a:pt x="19917" y="4528"/>
                    <a:pt x="19917" y="3325"/>
                    <a:pt x="19115" y="3325"/>
                  </a:cubicBezTo>
                  <a:lnTo>
                    <a:pt x="8472" y="3325"/>
                  </a:lnTo>
                  <a:cubicBezTo>
                    <a:pt x="8472" y="3325"/>
                    <a:pt x="8004" y="1187"/>
                    <a:pt x="665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74;p38">
              <a:extLst>
                <a:ext uri="{FF2B5EF4-FFF2-40B4-BE49-F238E27FC236}">
                  <a16:creationId xmlns:a16="http://schemas.microsoft.com/office/drawing/2014/main" id="{25F7521F-88C7-5467-55E1-F4A3725366E5}"/>
                </a:ext>
              </a:extLst>
            </p:cNvPr>
            <p:cNvSpPr/>
            <p:nvPr/>
          </p:nvSpPr>
          <p:spPr>
            <a:xfrm>
              <a:off x="7392218" y="2840795"/>
              <a:ext cx="534466" cy="1948223"/>
            </a:xfrm>
            <a:custGeom>
              <a:avLst/>
              <a:gdLst/>
              <a:ahLst/>
              <a:cxnLst/>
              <a:rect l="l" t="t" r="r" b="b"/>
              <a:pathLst>
                <a:path w="16676" h="60787" extrusionOk="0">
                  <a:moveTo>
                    <a:pt x="0" y="1"/>
                  </a:moveTo>
                  <a:cubicBezTo>
                    <a:pt x="0" y="68"/>
                    <a:pt x="218" y="2056"/>
                    <a:pt x="552" y="5264"/>
                  </a:cubicBezTo>
                  <a:cubicBezTo>
                    <a:pt x="2039" y="19399"/>
                    <a:pt x="6049" y="57144"/>
                    <a:pt x="6049" y="57144"/>
                  </a:cubicBezTo>
                  <a:lnTo>
                    <a:pt x="16676" y="60786"/>
                  </a:lnTo>
                  <a:lnTo>
                    <a:pt x="12081" y="5264"/>
                  </a:lnTo>
                  <a:lnTo>
                    <a:pt x="11663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75;p38">
              <a:extLst>
                <a:ext uri="{FF2B5EF4-FFF2-40B4-BE49-F238E27FC236}">
                  <a16:creationId xmlns:a16="http://schemas.microsoft.com/office/drawing/2014/main" id="{18E4AF07-02D4-FA38-EF97-561191B0FB63}"/>
                </a:ext>
              </a:extLst>
            </p:cNvPr>
            <p:cNvSpPr/>
            <p:nvPr/>
          </p:nvSpPr>
          <p:spPr>
            <a:xfrm>
              <a:off x="8034307" y="4578546"/>
              <a:ext cx="523216" cy="260278"/>
            </a:xfrm>
            <a:custGeom>
              <a:avLst/>
              <a:gdLst/>
              <a:ahLst/>
              <a:cxnLst/>
              <a:rect l="l" t="t" r="r" b="b"/>
              <a:pathLst>
                <a:path w="16325" h="8121" extrusionOk="0">
                  <a:moveTo>
                    <a:pt x="14420" y="0"/>
                  </a:moveTo>
                  <a:lnTo>
                    <a:pt x="5698" y="451"/>
                  </a:lnTo>
                  <a:cubicBezTo>
                    <a:pt x="5698" y="451"/>
                    <a:pt x="5631" y="1938"/>
                    <a:pt x="5196" y="2506"/>
                  </a:cubicBezTo>
                  <a:cubicBezTo>
                    <a:pt x="4745" y="3058"/>
                    <a:pt x="2490" y="4662"/>
                    <a:pt x="1287" y="5681"/>
                  </a:cubicBezTo>
                  <a:cubicBezTo>
                    <a:pt x="602" y="6249"/>
                    <a:pt x="0" y="7586"/>
                    <a:pt x="217" y="8120"/>
                  </a:cubicBezTo>
                  <a:lnTo>
                    <a:pt x="16324" y="3292"/>
                  </a:lnTo>
                  <a:lnTo>
                    <a:pt x="14420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76;p38">
              <a:extLst>
                <a:ext uri="{FF2B5EF4-FFF2-40B4-BE49-F238E27FC236}">
                  <a16:creationId xmlns:a16="http://schemas.microsoft.com/office/drawing/2014/main" id="{3707C0E9-234F-A4DB-B135-C88CB19C443A}"/>
                </a:ext>
              </a:extLst>
            </p:cNvPr>
            <p:cNvSpPr/>
            <p:nvPr/>
          </p:nvSpPr>
          <p:spPr>
            <a:xfrm>
              <a:off x="8014469" y="4650658"/>
              <a:ext cx="611065" cy="212780"/>
            </a:xfrm>
            <a:custGeom>
              <a:avLst/>
              <a:gdLst/>
              <a:ahLst/>
              <a:cxnLst/>
              <a:rect l="l" t="t" r="r" b="b"/>
              <a:pathLst>
                <a:path w="19066" h="6639" extrusionOk="0">
                  <a:moveTo>
                    <a:pt x="18297" y="1"/>
                  </a:moveTo>
                  <a:cubicBezTo>
                    <a:pt x="18241" y="1"/>
                    <a:pt x="18185" y="8"/>
                    <a:pt x="18130" y="22"/>
                  </a:cubicBezTo>
                  <a:lnTo>
                    <a:pt x="7937" y="3097"/>
                  </a:lnTo>
                  <a:cubicBezTo>
                    <a:pt x="7937" y="3097"/>
                    <a:pt x="6668" y="1242"/>
                    <a:pt x="4913" y="524"/>
                  </a:cubicBezTo>
                  <a:cubicBezTo>
                    <a:pt x="4211" y="1276"/>
                    <a:pt x="1922" y="3314"/>
                    <a:pt x="953" y="4534"/>
                  </a:cubicBezTo>
                  <a:cubicBezTo>
                    <a:pt x="1" y="5737"/>
                    <a:pt x="251" y="6639"/>
                    <a:pt x="251" y="6639"/>
                  </a:cubicBezTo>
                  <a:lnTo>
                    <a:pt x="18581" y="1142"/>
                  </a:lnTo>
                  <a:cubicBezTo>
                    <a:pt x="18898" y="1058"/>
                    <a:pt x="19065" y="707"/>
                    <a:pt x="18932" y="407"/>
                  </a:cubicBezTo>
                  <a:cubicBezTo>
                    <a:pt x="18821" y="158"/>
                    <a:pt x="18562" y="1"/>
                    <a:pt x="1829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77;p38">
              <a:extLst>
                <a:ext uri="{FF2B5EF4-FFF2-40B4-BE49-F238E27FC236}">
                  <a16:creationId xmlns:a16="http://schemas.microsoft.com/office/drawing/2014/main" id="{074401EA-15B9-A2A4-E442-89B5469EDAC3}"/>
                </a:ext>
              </a:extLst>
            </p:cNvPr>
            <p:cNvSpPr/>
            <p:nvPr/>
          </p:nvSpPr>
          <p:spPr>
            <a:xfrm>
              <a:off x="7671758" y="2891145"/>
              <a:ext cx="873971" cy="1734001"/>
            </a:xfrm>
            <a:custGeom>
              <a:avLst/>
              <a:gdLst/>
              <a:ahLst/>
              <a:cxnLst/>
              <a:rect l="l" t="t" r="r" b="b"/>
              <a:pathLst>
                <a:path w="27269" h="54103" extrusionOk="0">
                  <a:moveTo>
                    <a:pt x="0" y="0"/>
                  </a:moveTo>
                  <a:cubicBezTo>
                    <a:pt x="0" y="67"/>
                    <a:pt x="16174" y="53718"/>
                    <a:pt x="16174" y="53718"/>
                  </a:cubicBezTo>
                  <a:lnTo>
                    <a:pt x="27269" y="54103"/>
                  </a:lnTo>
                  <a:lnTo>
                    <a:pt x="1168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78;p38">
              <a:extLst>
                <a:ext uri="{FF2B5EF4-FFF2-40B4-BE49-F238E27FC236}">
                  <a16:creationId xmlns:a16="http://schemas.microsoft.com/office/drawing/2014/main" id="{D9C607BF-250B-B220-5728-05A06CBCC177}"/>
                </a:ext>
              </a:extLst>
            </p:cNvPr>
            <p:cNvSpPr/>
            <p:nvPr/>
          </p:nvSpPr>
          <p:spPr>
            <a:xfrm>
              <a:off x="7359014" y="1837790"/>
              <a:ext cx="932367" cy="1071592"/>
            </a:xfrm>
            <a:custGeom>
              <a:avLst/>
              <a:gdLst/>
              <a:ahLst/>
              <a:cxnLst/>
              <a:rect l="l" t="t" r="r" b="b"/>
              <a:pathLst>
                <a:path w="29091" h="33435" extrusionOk="0">
                  <a:moveTo>
                    <a:pt x="12462" y="0"/>
                  </a:moveTo>
                  <a:cubicBezTo>
                    <a:pt x="11433" y="0"/>
                    <a:pt x="9041" y="347"/>
                    <a:pt x="8355" y="870"/>
                  </a:cubicBezTo>
                  <a:cubicBezTo>
                    <a:pt x="7285" y="1672"/>
                    <a:pt x="585" y="22708"/>
                    <a:pt x="0" y="33435"/>
                  </a:cubicBezTo>
                  <a:lnTo>
                    <a:pt x="23326" y="33435"/>
                  </a:lnTo>
                  <a:lnTo>
                    <a:pt x="20702" y="24646"/>
                  </a:lnTo>
                  <a:cubicBezTo>
                    <a:pt x="20702" y="24646"/>
                    <a:pt x="29090" y="8673"/>
                    <a:pt x="28338" y="6383"/>
                  </a:cubicBezTo>
                  <a:cubicBezTo>
                    <a:pt x="27469" y="3677"/>
                    <a:pt x="24846" y="3008"/>
                    <a:pt x="22607" y="2106"/>
                  </a:cubicBezTo>
                  <a:cubicBezTo>
                    <a:pt x="22290" y="1989"/>
                    <a:pt x="21972" y="1855"/>
                    <a:pt x="21672" y="1705"/>
                  </a:cubicBezTo>
                  <a:cubicBezTo>
                    <a:pt x="19115" y="1137"/>
                    <a:pt x="13785" y="101"/>
                    <a:pt x="13635" y="51"/>
                  </a:cubicBezTo>
                  <a:cubicBezTo>
                    <a:pt x="13635" y="51"/>
                    <a:pt x="13167" y="1"/>
                    <a:pt x="12532" y="1"/>
                  </a:cubicBezTo>
                  <a:cubicBezTo>
                    <a:pt x="12509" y="0"/>
                    <a:pt x="12486" y="0"/>
                    <a:pt x="12462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79;p38">
              <a:extLst>
                <a:ext uri="{FF2B5EF4-FFF2-40B4-BE49-F238E27FC236}">
                  <a16:creationId xmlns:a16="http://schemas.microsoft.com/office/drawing/2014/main" id="{CF4DA76A-6B21-F1AA-B28C-933158A1E51D}"/>
                </a:ext>
              </a:extLst>
            </p:cNvPr>
            <p:cNvSpPr/>
            <p:nvPr/>
          </p:nvSpPr>
          <p:spPr>
            <a:xfrm>
              <a:off x="7791176" y="2640514"/>
              <a:ext cx="176211" cy="196691"/>
            </a:xfrm>
            <a:custGeom>
              <a:avLst/>
              <a:gdLst/>
              <a:ahLst/>
              <a:cxnLst/>
              <a:rect l="l" t="t" r="r" b="b"/>
              <a:pathLst>
                <a:path w="5498" h="6137" extrusionOk="0">
                  <a:moveTo>
                    <a:pt x="5247" y="1"/>
                  </a:moveTo>
                  <a:lnTo>
                    <a:pt x="0" y="68"/>
                  </a:lnTo>
                  <a:lnTo>
                    <a:pt x="151" y="4362"/>
                  </a:lnTo>
                  <a:cubicBezTo>
                    <a:pt x="151" y="4362"/>
                    <a:pt x="318" y="5615"/>
                    <a:pt x="2005" y="6033"/>
                  </a:cubicBezTo>
                  <a:cubicBezTo>
                    <a:pt x="2296" y="6105"/>
                    <a:pt x="2582" y="6137"/>
                    <a:pt x="2857" y="6137"/>
                  </a:cubicBezTo>
                  <a:cubicBezTo>
                    <a:pt x="4181" y="6137"/>
                    <a:pt x="5253" y="5390"/>
                    <a:pt x="5364" y="4713"/>
                  </a:cubicBezTo>
                  <a:cubicBezTo>
                    <a:pt x="5497" y="3810"/>
                    <a:pt x="5264" y="84"/>
                    <a:pt x="5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80;p38">
              <a:extLst>
                <a:ext uri="{FF2B5EF4-FFF2-40B4-BE49-F238E27FC236}">
                  <a16:creationId xmlns:a16="http://schemas.microsoft.com/office/drawing/2014/main" id="{CC948513-B401-8507-48F5-13D24D53D802}"/>
                </a:ext>
              </a:extLst>
            </p:cNvPr>
            <p:cNvSpPr/>
            <p:nvPr/>
          </p:nvSpPr>
          <p:spPr>
            <a:xfrm>
              <a:off x="7445228" y="2642662"/>
              <a:ext cx="176756" cy="196691"/>
            </a:xfrm>
            <a:custGeom>
              <a:avLst/>
              <a:gdLst/>
              <a:ahLst/>
              <a:cxnLst/>
              <a:rect l="l" t="t" r="r" b="b"/>
              <a:pathLst>
                <a:path w="5515" h="6137" extrusionOk="0">
                  <a:moveTo>
                    <a:pt x="5247" y="1"/>
                  </a:moveTo>
                  <a:lnTo>
                    <a:pt x="1" y="68"/>
                  </a:lnTo>
                  <a:lnTo>
                    <a:pt x="151" y="4362"/>
                  </a:lnTo>
                  <a:cubicBezTo>
                    <a:pt x="151" y="4362"/>
                    <a:pt x="318" y="5615"/>
                    <a:pt x="2006" y="6032"/>
                  </a:cubicBezTo>
                  <a:cubicBezTo>
                    <a:pt x="2296" y="6104"/>
                    <a:pt x="2582" y="6137"/>
                    <a:pt x="2858" y="6137"/>
                  </a:cubicBezTo>
                  <a:cubicBezTo>
                    <a:pt x="4181" y="6137"/>
                    <a:pt x="5253" y="5390"/>
                    <a:pt x="5364" y="4713"/>
                  </a:cubicBezTo>
                  <a:cubicBezTo>
                    <a:pt x="5514" y="3810"/>
                    <a:pt x="5280" y="84"/>
                    <a:pt x="5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81;p38">
              <a:extLst>
                <a:ext uri="{FF2B5EF4-FFF2-40B4-BE49-F238E27FC236}">
                  <a16:creationId xmlns:a16="http://schemas.microsoft.com/office/drawing/2014/main" id="{30B1C159-4380-9066-BC84-F07F64067401}"/>
                </a:ext>
              </a:extLst>
            </p:cNvPr>
            <p:cNvSpPr/>
            <p:nvPr/>
          </p:nvSpPr>
          <p:spPr>
            <a:xfrm>
              <a:off x="7760633" y="1837790"/>
              <a:ext cx="322968" cy="240888"/>
            </a:xfrm>
            <a:custGeom>
              <a:avLst/>
              <a:gdLst/>
              <a:ahLst/>
              <a:cxnLst/>
              <a:rect l="l" t="t" r="r" b="b"/>
              <a:pathLst>
                <a:path w="10077" h="7516" extrusionOk="0">
                  <a:moveTo>
                    <a:pt x="1" y="1"/>
                  </a:moveTo>
                  <a:cubicBezTo>
                    <a:pt x="101" y="2240"/>
                    <a:pt x="419" y="6701"/>
                    <a:pt x="1555" y="7503"/>
                  </a:cubicBezTo>
                  <a:cubicBezTo>
                    <a:pt x="1628" y="7511"/>
                    <a:pt x="1704" y="7515"/>
                    <a:pt x="1783" y="7515"/>
                  </a:cubicBezTo>
                  <a:cubicBezTo>
                    <a:pt x="3939" y="7515"/>
                    <a:pt x="8174" y="4492"/>
                    <a:pt x="10076" y="2106"/>
                  </a:cubicBezTo>
                  <a:cubicBezTo>
                    <a:pt x="9759" y="1989"/>
                    <a:pt x="9441" y="1855"/>
                    <a:pt x="9141" y="1705"/>
                  </a:cubicBezTo>
                  <a:cubicBezTo>
                    <a:pt x="6584" y="1137"/>
                    <a:pt x="1254" y="101"/>
                    <a:pt x="1104" y="51"/>
                  </a:cubicBezTo>
                  <a:cubicBezTo>
                    <a:pt x="1104" y="51"/>
                    <a:pt x="63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82;p38">
              <a:extLst>
                <a:ext uri="{FF2B5EF4-FFF2-40B4-BE49-F238E27FC236}">
                  <a16:creationId xmlns:a16="http://schemas.microsoft.com/office/drawing/2014/main" id="{E703B49D-7634-72AE-F85C-4E4F26D99764}"/>
                </a:ext>
              </a:extLst>
            </p:cNvPr>
            <p:cNvSpPr/>
            <p:nvPr/>
          </p:nvSpPr>
          <p:spPr>
            <a:xfrm>
              <a:off x="7770824" y="1452229"/>
              <a:ext cx="330435" cy="591771"/>
            </a:xfrm>
            <a:custGeom>
              <a:avLst/>
              <a:gdLst/>
              <a:ahLst/>
              <a:cxnLst/>
              <a:rect l="l" t="t" r="r" b="b"/>
              <a:pathLst>
                <a:path w="10310" h="18464" extrusionOk="0">
                  <a:moveTo>
                    <a:pt x="2356" y="1"/>
                  </a:moveTo>
                  <a:cubicBezTo>
                    <a:pt x="1939" y="301"/>
                    <a:pt x="1571" y="886"/>
                    <a:pt x="1270" y="2139"/>
                  </a:cubicBezTo>
                  <a:cubicBezTo>
                    <a:pt x="853" y="4445"/>
                    <a:pt x="151" y="3743"/>
                    <a:pt x="51" y="4295"/>
                  </a:cubicBezTo>
                  <a:cubicBezTo>
                    <a:pt x="0" y="4529"/>
                    <a:pt x="619" y="4729"/>
                    <a:pt x="485" y="5414"/>
                  </a:cubicBezTo>
                  <a:cubicBezTo>
                    <a:pt x="335" y="6133"/>
                    <a:pt x="218" y="7252"/>
                    <a:pt x="418" y="7520"/>
                  </a:cubicBezTo>
                  <a:cubicBezTo>
                    <a:pt x="719" y="7921"/>
                    <a:pt x="1504" y="8171"/>
                    <a:pt x="2557" y="8205"/>
                  </a:cubicBezTo>
                  <a:cubicBezTo>
                    <a:pt x="2674" y="8221"/>
                    <a:pt x="2791" y="8221"/>
                    <a:pt x="2874" y="8238"/>
                  </a:cubicBezTo>
                  <a:cubicBezTo>
                    <a:pt x="3626" y="8338"/>
                    <a:pt x="3325" y="9992"/>
                    <a:pt x="3292" y="10260"/>
                  </a:cubicBezTo>
                  <a:cubicBezTo>
                    <a:pt x="3192" y="10878"/>
                    <a:pt x="2858" y="11446"/>
                    <a:pt x="2356" y="11814"/>
                  </a:cubicBezTo>
                  <a:cubicBezTo>
                    <a:pt x="2010" y="12052"/>
                    <a:pt x="1357" y="12086"/>
                    <a:pt x="1012" y="12086"/>
                  </a:cubicBezTo>
                  <a:cubicBezTo>
                    <a:pt x="874" y="12086"/>
                    <a:pt x="786" y="12081"/>
                    <a:pt x="786" y="12081"/>
                  </a:cubicBezTo>
                  <a:lnTo>
                    <a:pt x="786" y="12081"/>
                  </a:lnTo>
                  <a:cubicBezTo>
                    <a:pt x="786" y="12081"/>
                    <a:pt x="752" y="17946"/>
                    <a:pt x="1805" y="18464"/>
                  </a:cubicBezTo>
                  <a:cubicBezTo>
                    <a:pt x="3476" y="18180"/>
                    <a:pt x="7619" y="15506"/>
                    <a:pt x="9056" y="13869"/>
                  </a:cubicBezTo>
                  <a:cubicBezTo>
                    <a:pt x="7987" y="13234"/>
                    <a:pt x="7001" y="12365"/>
                    <a:pt x="6868" y="11195"/>
                  </a:cubicBezTo>
                  <a:cubicBezTo>
                    <a:pt x="6734" y="10009"/>
                    <a:pt x="7954" y="6032"/>
                    <a:pt x="7954" y="6032"/>
                  </a:cubicBezTo>
                  <a:cubicBezTo>
                    <a:pt x="7954" y="6032"/>
                    <a:pt x="8090" y="6159"/>
                    <a:pt x="8389" y="6159"/>
                  </a:cubicBezTo>
                  <a:cubicBezTo>
                    <a:pt x="8495" y="6159"/>
                    <a:pt x="8623" y="6143"/>
                    <a:pt x="8772" y="6099"/>
                  </a:cubicBezTo>
                  <a:cubicBezTo>
                    <a:pt x="9340" y="5949"/>
                    <a:pt x="10310" y="3660"/>
                    <a:pt x="9524" y="3276"/>
                  </a:cubicBezTo>
                  <a:cubicBezTo>
                    <a:pt x="9358" y="3193"/>
                    <a:pt x="9197" y="3153"/>
                    <a:pt x="9040" y="3153"/>
                  </a:cubicBezTo>
                  <a:cubicBezTo>
                    <a:pt x="8503" y="3153"/>
                    <a:pt x="8024" y="3619"/>
                    <a:pt x="7636" y="4395"/>
                  </a:cubicBezTo>
                  <a:cubicBezTo>
                    <a:pt x="7018" y="3560"/>
                    <a:pt x="6834" y="3276"/>
                    <a:pt x="5899" y="2691"/>
                  </a:cubicBezTo>
                  <a:cubicBezTo>
                    <a:pt x="5113" y="2206"/>
                    <a:pt x="3726" y="1839"/>
                    <a:pt x="2941" y="1070"/>
                  </a:cubicBezTo>
                  <a:cubicBezTo>
                    <a:pt x="2657" y="769"/>
                    <a:pt x="2457" y="402"/>
                    <a:pt x="235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83;p38">
              <a:extLst>
                <a:ext uri="{FF2B5EF4-FFF2-40B4-BE49-F238E27FC236}">
                  <a16:creationId xmlns:a16="http://schemas.microsoft.com/office/drawing/2014/main" id="{77664B8C-F99A-3CED-0472-5BBA7B60AD6A}"/>
                </a:ext>
              </a:extLst>
            </p:cNvPr>
            <p:cNvSpPr/>
            <p:nvPr/>
          </p:nvSpPr>
          <p:spPr>
            <a:xfrm>
              <a:off x="7794926" y="1619305"/>
              <a:ext cx="266175" cy="424695"/>
            </a:xfrm>
            <a:custGeom>
              <a:avLst/>
              <a:gdLst/>
              <a:ahLst/>
              <a:cxnLst/>
              <a:rect l="l" t="t" r="r" b="b"/>
              <a:pathLst>
                <a:path w="8305" h="13251" extrusionOk="0">
                  <a:moveTo>
                    <a:pt x="6851" y="1"/>
                  </a:moveTo>
                  <a:lnTo>
                    <a:pt x="6851" y="1"/>
                  </a:lnTo>
                  <a:cubicBezTo>
                    <a:pt x="6700" y="335"/>
                    <a:pt x="6583" y="552"/>
                    <a:pt x="6517" y="719"/>
                  </a:cubicBezTo>
                  <a:cubicBezTo>
                    <a:pt x="5311" y="2775"/>
                    <a:pt x="3275" y="3029"/>
                    <a:pt x="2329" y="3029"/>
                  </a:cubicBezTo>
                  <a:cubicBezTo>
                    <a:pt x="2253" y="3029"/>
                    <a:pt x="2183" y="3027"/>
                    <a:pt x="2122" y="3025"/>
                  </a:cubicBezTo>
                  <a:lnTo>
                    <a:pt x="2122" y="3025"/>
                  </a:lnTo>
                  <a:cubicBezTo>
                    <a:pt x="2874" y="3125"/>
                    <a:pt x="2573" y="4779"/>
                    <a:pt x="2540" y="5047"/>
                  </a:cubicBezTo>
                  <a:cubicBezTo>
                    <a:pt x="2440" y="5665"/>
                    <a:pt x="2106" y="6233"/>
                    <a:pt x="1604" y="6601"/>
                  </a:cubicBezTo>
                  <a:cubicBezTo>
                    <a:pt x="1258" y="6839"/>
                    <a:pt x="605" y="6873"/>
                    <a:pt x="260" y="6873"/>
                  </a:cubicBezTo>
                  <a:cubicBezTo>
                    <a:pt x="122" y="6873"/>
                    <a:pt x="34" y="6868"/>
                    <a:pt x="34" y="6868"/>
                  </a:cubicBezTo>
                  <a:lnTo>
                    <a:pt x="34" y="6868"/>
                  </a:lnTo>
                  <a:cubicBezTo>
                    <a:pt x="34" y="6868"/>
                    <a:pt x="0" y="12733"/>
                    <a:pt x="1053" y="13251"/>
                  </a:cubicBezTo>
                  <a:cubicBezTo>
                    <a:pt x="2724" y="12967"/>
                    <a:pt x="6867" y="10293"/>
                    <a:pt x="8304" y="8656"/>
                  </a:cubicBezTo>
                  <a:cubicBezTo>
                    <a:pt x="7235" y="8021"/>
                    <a:pt x="6249" y="7152"/>
                    <a:pt x="6116" y="5982"/>
                  </a:cubicBezTo>
                  <a:cubicBezTo>
                    <a:pt x="5982" y="4796"/>
                    <a:pt x="7202" y="819"/>
                    <a:pt x="7202" y="819"/>
                  </a:cubicBezTo>
                  <a:cubicBezTo>
                    <a:pt x="7202" y="819"/>
                    <a:pt x="6817" y="636"/>
                    <a:pt x="6851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84;p38">
              <a:extLst>
                <a:ext uri="{FF2B5EF4-FFF2-40B4-BE49-F238E27FC236}">
                  <a16:creationId xmlns:a16="http://schemas.microsoft.com/office/drawing/2014/main" id="{7416FD3C-0136-1DA6-ABC3-983FDEAAA83D}"/>
                </a:ext>
              </a:extLst>
            </p:cNvPr>
            <p:cNvSpPr/>
            <p:nvPr/>
          </p:nvSpPr>
          <p:spPr>
            <a:xfrm>
              <a:off x="8021968" y="1570750"/>
              <a:ext cx="49293" cy="58587"/>
            </a:xfrm>
            <a:custGeom>
              <a:avLst/>
              <a:gdLst/>
              <a:ahLst/>
              <a:cxnLst/>
              <a:rect l="l" t="t" r="r" b="b"/>
              <a:pathLst>
                <a:path w="1538" h="1828" extrusionOk="0">
                  <a:moveTo>
                    <a:pt x="1223" y="0"/>
                  </a:moveTo>
                  <a:cubicBezTo>
                    <a:pt x="1149" y="0"/>
                    <a:pt x="1059" y="17"/>
                    <a:pt x="953" y="62"/>
                  </a:cubicBezTo>
                  <a:cubicBezTo>
                    <a:pt x="368" y="313"/>
                    <a:pt x="1" y="1700"/>
                    <a:pt x="519" y="1816"/>
                  </a:cubicBezTo>
                  <a:cubicBezTo>
                    <a:pt x="551" y="1824"/>
                    <a:pt x="582" y="1827"/>
                    <a:pt x="612" y="1827"/>
                  </a:cubicBezTo>
                  <a:cubicBezTo>
                    <a:pt x="1062" y="1827"/>
                    <a:pt x="1232" y="1054"/>
                    <a:pt x="903" y="898"/>
                  </a:cubicBezTo>
                  <a:cubicBezTo>
                    <a:pt x="836" y="864"/>
                    <a:pt x="769" y="831"/>
                    <a:pt x="686" y="797"/>
                  </a:cubicBezTo>
                  <a:cubicBezTo>
                    <a:pt x="686" y="797"/>
                    <a:pt x="908" y="143"/>
                    <a:pt x="1392" y="143"/>
                  </a:cubicBezTo>
                  <a:cubicBezTo>
                    <a:pt x="1438" y="143"/>
                    <a:pt x="1487" y="149"/>
                    <a:pt x="1538" y="162"/>
                  </a:cubicBezTo>
                  <a:cubicBezTo>
                    <a:pt x="1538" y="162"/>
                    <a:pt x="1452" y="0"/>
                    <a:pt x="1223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85;p38">
              <a:extLst>
                <a:ext uri="{FF2B5EF4-FFF2-40B4-BE49-F238E27FC236}">
                  <a16:creationId xmlns:a16="http://schemas.microsoft.com/office/drawing/2014/main" id="{DE16F2C4-5221-B543-62F8-2EC9C66A1B76}"/>
                </a:ext>
              </a:extLst>
            </p:cNvPr>
            <p:cNvSpPr/>
            <p:nvPr/>
          </p:nvSpPr>
          <p:spPr>
            <a:xfrm>
              <a:off x="7828643" y="1511104"/>
              <a:ext cx="44582" cy="27916"/>
            </a:xfrm>
            <a:custGeom>
              <a:avLst/>
              <a:gdLst/>
              <a:ahLst/>
              <a:cxnLst/>
              <a:rect l="l" t="t" r="r" b="b"/>
              <a:pathLst>
                <a:path w="1391" h="871" extrusionOk="0">
                  <a:moveTo>
                    <a:pt x="670" y="0"/>
                  </a:moveTo>
                  <a:cubicBezTo>
                    <a:pt x="415" y="0"/>
                    <a:pt x="152" y="120"/>
                    <a:pt x="1" y="319"/>
                  </a:cubicBezTo>
                  <a:cubicBezTo>
                    <a:pt x="519" y="336"/>
                    <a:pt x="1003" y="536"/>
                    <a:pt x="1371" y="870"/>
                  </a:cubicBezTo>
                  <a:cubicBezTo>
                    <a:pt x="1391" y="249"/>
                    <a:pt x="1038" y="0"/>
                    <a:pt x="67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86;p38">
              <a:extLst>
                <a:ext uri="{FF2B5EF4-FFF2-40B4-BE49-F238E27FC236}">
                  <a16:creationId xmlns:a16="http://schemas.microsoft.com/office/drawing/2014/main" id="{C1786C3D-E46B-3394-C1EF-ABA39E4C605D}"/>
                </a:ext>
              </a:extLst>
            </p:cNvPr>
            <p:cNvSpPr/>
            <p:nvPr/>
          </p:nvSpPr>
          <p:spPr>
            <a:xfrm>
              <a:off x="7826527" y="1543603"/>
              <a:ext cx="26249" cy="26153"/>
            </a:xfrm>
            <a:custGeom>
              <a:avLst/>
              <a:gdLst/>
              <a:ahLst/>
              <a:cxnLst/>
              <a:rect l="l" t="t" r="r" b="b"/>
              <a:pathLst>
                <a:path w="819" h="816" extrusionOk="0">
                  <a:moveTo>
                    <a:pt x="419" y="1"/>
                  </a:moveTo>
                  <a:cubicBezTo>
                    <a:pt x="331" y="1"/>
                    <a:pt x="248" y="23"/>
                    <a:pt x="184" y="74"/>
                  </a:cubicBezTo>
                  <a:cubicBezTo>
                    <a:pt x="100" y="124"/>
                    <a:pt x="33" y="224"/>
                    <a:pt x="0" y="324"/>
                  </a:cubicBezTo>
                  <a:cubicBezTo>
                    <a:pt x="0" y="358"/>
                    <a:pt x="0" y="408"/>
                    <a:pt x="0" y="441"/>
                  </a:cubicBezTo>
                  <a:cubicBezTo>
                    <a:pt x="0" y="508"/>
                    <a:pt x="33" y="575"/>
                    <a:pt x="67" y="642"/>
                  </a:cubicBezTo>
                  <a:lnTo>
                    <a:pt x="150" y="725"/>
                  </a:lnTo>
                  <a:cubicBezTo>
                    <a:pt x="201" y="775"/>
                    <a:pt x="267" y="809"/>
                    <a:pt x="334" y="809"/>
                  </a:cubicBezTo>
                  <a:cubicBezTo>
                    <a:pt x="359" y="813"/>
                    <a:pt x="385" y="815"/>
                    <a:pt x="412" y="815"/>
                  </a:cubicBezTo>
                  <a:cubicBezTo>
                    <a:pt x="491" y="815"/>
                    <a:pt x="572" y="796"/>
                    <a:pt x="635" y="759"/>
                  </a:cubicBezTo>
                  <a:cubicBezTo>
                    <a:pt x="685" y="725"/>
                    <a:pt x="735" y="692"/>
                    <a:pt x="752" y="642"/>
                  </a:cubicBezTo>
                  <a:cubicBezTo>
                    <a:pt x="785" y="592"/>
                    <a:pt x="802" y="542"/>
                    <a:pt x="819" y="491"/>
                  </a:cubicBezTo>
                  <a:cubicBezTo>
                    <a:pt x="819" y="458"/>
                    <a:pt x="819" y="425"/>
                    <a:pt x="819" y="391"/>
                  </a:cubicBezTo>
                  <a:cubicBezTo>
                    <a:pt x="819" y="308"/>
                    <a:pt x="802" y="241"/>
                    <a:pt x="752" y="174"/>
                  </a:cubicBezTo>
                  <a:lnTo>
                    <a:pt x="685" y="90"/>
                  </a:lnTo>
                  <a:cubicBezTo>
                    <a:pt x="635" y="57"/>
                    <a:pt x="568" y="24"/>
                    <a:pt x="501" y="7"/>
                  </a:cubicBezTo>
                  <a:cubicBezTo>
                    <a:pt x="474" y="3"/>
                    <a:pt x="446" y="1"/>
                    <a:pt x="419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87;p38">
              <a:extLst>
                <a:ext uri="{FF2B5EF4-FFF2-40B4-BE49-F238E27FC236}">
                  <a16:creationId xmlns:a16="http://schemas.microsoft.com/office/drawing/2014/main" id="{40FC527F-BCB4-2F8E-AF48-F70C572F4501}"/>
                </a:ext>
              </a:extLst>
            </p:cNvPr>
            <p:cNvSpPr/>
            <p:nvPr/>
          </p:nvSpPr>
          <p:spPr>
            <a:xfrm>
              <a:off x="7805086" y="1639112"/>
              <a:ext cx="63779" cy="23204"/>
            </a:xfrm>
            <a:custGeom>
              <a:avLst/>
              <a:gdLst/>
              <a:ahLst/>
              <a:cxnLst/>
              <a:rect l="l" t="t" r="r" b="b"/>
              <a:pathLst>
                <a:path w="1990" h="724" extrusionOk="0">
                  <a:moveTo>
                    <a:pt x="1989" y="1"/>
                  </a:moveTo>
                  <a:lnTo>
                    <a:pt x="1" y="352"/>
                  </a:lnTo>
                  <a:cubicBezTo>
                    <a:pt x="1" y="352"/>
                    <a:pt x="432" y="724"/>
                    <a:pt x="947" y="724"/>
                  </a:cubicBezTo>
                  <a:cubicBezTo>
                    <a:pt x="1292" y="724"/>
                    <a:pt x="1674" y="557"/>
                    <a:pt x="1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88;p38">
              <a:extLst>
                <a:ext uri="{FF2B5EF4-FFF2-40B4-BE49-F238E27FC236}">
                  <a16:creationId xmlns:a16="http://schemas.microsoft.com/office/drawing/2014/main" id="{6ABA0059-FBED-87E0-158F-06CF71556F18}"/>
                </a:ext>
              </a:extLst>
            </p:cNvPr>
            <p:cNvSpPr/>
            <p:nvPr/>
          </p:nvSpPr>
          <p:spPr>
            <a:xfrm>
              <a:off x="7400326" y="1387391"/>
              <a:ext cx="104387" cy="148936"/>
            </a:xfrm>
            <a:custGeom>
              <a:avLst/>
              <a:gdLst/>
              <a:ahLst/>
              <a:cxnLst/>
              <a:rect l="l" t="t" r="r" b="b"/>
              <a:pathLst>
                <a:path w="3257" h="4647" extrusionOk="0">
                  <a:moveTo>
                    <a:pt x="244" y="0"/>
                  </a:moveTo>
                  <a:cubicBezTo>
                    <a:pt x="29" y="0"/>
                    <a:pt x="0" y="478"/>
                    <a:pt x="65" y="720"/>
                  </a:cubicBezTo>
                  <a:cubicBezTo>
                    <a:pt x="132" y="971"/>
                    <a:pt x="349" y="1305"/>
                    <a:pt x="549" y="1372"/>
                  </a:cubicBezTo>
                  <a:cubicBezTo>
                    <a:pt x="917" y="1439"/>
                    <a:pt x="1301" y="1489"/>
                    <a:pt x="1669" y="1522"/>
                  </a:cubicBezTo>
                  <a:lnTo>
                    <a:pt x="3006" y="4647"/>
                  </a:lnTo>
                  <a:cubicBezTo>
                    <a:pt x="3006" y="4647"/>
                    <a:pt x="3256" y="2809"/>
                    <a:pt x="2822" y="1439"/>
                  </a:cubicBezTo>
                  <a:cubicBezTo>
                    <a:pt x="2523" y="531"/>
                    <a:pt x="2341" y="327"/>
                    <a:pt x="2146" y="327"/>
                  </a:cubicBezTo>
                  <a:cubicBezTo>
                    <a:pt x="2046" y="327"/>
                    <a:pt x="1943" y="380"/>
                    <a:pt x="1819" y="420"/>
                  </a:cubicBezTo>
                  <a:cubicBezTo>
                    <a:pt x="1519" y="503"/>
                    <a:pt x="1218" y="570"/>
                    <a:pt x="900" y="620"/>
                  </a:cubicBezTo>
                  <a:cubicBezTo>
                    <a:pt x="900" y="620"/>
                    <a:pt x="499" y="35"/>
                    <a:pt x="265" y="2"/>
                  </a:cubicBezTo>
                  <a:cubicBezTo>
                    <a:pt x="258" y="1"/>
                    <a:pt x="251" y="0"/>
                    <a:pt x="24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89;p38">
              <a:extLst>
                <a:ext uri="{FF2B5EF4-FFF2-40B4-BE49-F238E27FC236}">
                  <a16:creationId xmlns:a16="http://schemas.microsoft.com/office/drawing/2014/main" id="{983E85CB-6D25-BBF6-A1DD-00A6500ECE60}"/>
                </a:ext>
              </a:extLst>
            </p:cNvPr>
            <p:cNvSpPr/>
            <p:nvPr/>
          </p:nvSpPr>
          <p:spPr>
            <a:xfrm>
              <a:off x="7336002" y="1412326"/>
              <a:ext cx="168166" cy="161211"/>
            </a:xfrm>
            <a:custGeom>
              <a:avLst/>
              <a:gdLst/>
              <a:ahLst/>
              <a:cxnLst/>
              <a:rect l="l" t="t" r="r" b="b"/>
              <a:pathLst>
                <a:path w="5247" h="5030" extrusionOk="0">
                  <a:moveTo>
                    <a:pt x="1409" y="1"/>
                  </a:moveTo>
                  <a:cubicBezTo>
                    <a:pt x="909" y="1"/>
                    <a:pt x="136" y="68"/>
                    <a:pt x="67" y="193"/>
                  </a:cubicBezTo>
                  <a:cubicBezTo>
                    <a:pt x="17" y="277"/>
                    <a:pt x="0" y="360"/>
                    <a:pt x="0" y="460"/>
                  </a:cubicBezTo>
                  <a:cubicBezTo>
                    <a:pt x="0" y="561"/>
                    <a:pt x="50" y="644"/>
                    <a:pt x="117" y="711"/>
                  </a:cubicBezTo>
                  <a:lnTo>
                    <a:pt x="652" y="828"/>
                  </a:lnTo>
                  <a:cubicBezTo>
                    <a:pt x="652" y="828"/>
                    <a:pt x="518" y="1279"/>
                    <a:pt x="602" y="1329"/>
                  </a:cubicBezTo>
                  <a:cubicBezTo>
                    <a:pt x="802" y="1413"/>
                    <a:pt x="1003" y="1480"/>
                    <a:pt x="1203" y="1546"/>
                  </a:cubicBezTo>
                  <a:cubicBezTo>
                    <a:pt x="1186" y="1630"/>
                    <a:pt x="1170" y="1730"/>
                    <a:pt x="1153" y="1814"/>
                  </a:cubicBezTo>
                  <a:cubicBezTo>
                    <a:pt x="1136" y="1931"/>
                    <a:pt x="1153" y="2031"/>
                    <a:pt x="1203" y="2131"/>
                  </a:cubicBezTo>
                  <a:cubicBezTo>
                    <a:pt x="1253" y="2215"/>
                    <a:pt x="1337" y="2265"/>
                    <a:pt x="1420" y="2315"/>
                  </a:cubicBezTo>
                  <a:cubicBezTo>
                    <a:pt x="1320" y="2348"/>
                    <a:pt x="1220" y="2399"/>
                    <a:pt x="1120" y="2465"/>
                  </a:cubicBezTo>
                  <a:cubicBezTo>
                    <a:pt x="1086" y="2482"/>
                    <a:pt x="1053" y="2499"/>
                    <a:pt x="1036" y="2532"/>
                  </a:cubicBezTo>
                  <a:cubicBezTo>
                    <a:pt x="1003" y="2716"/>
                    <a:pt x="1069" y="2917"/>
                    <a:pt x="1203" y="3033"/>
                  </a:cubicBezTo>
                  <a:cubicBezTo>
                    <a:pt x="1370" y="3117"/>
                    <a:pt x="2373" y="3418"/>
                    <a:pt x="2373" y="3418"/>
                  </a:cubicBezTo>
                  <a:cubicBezTo>
                    <a:pt x="2373" y="3418"/>
                    <a:pt x="3457" y="5029"/>
                    <a:pt x="4463" y="5029"/>
                  </a:cubicBezTo>
                  <a:cubicBezTo>
                    <a:pt x="4501" y="5029"/>
                    <a:pt x="4540" y="5027"/>
                    <a:pt x="4578" y="5022"/>
                  </a:cubicBezTo>
                  <a:cubicBezTo>
                    <a:pt x="5247" y="4922"/>
                    <a:pt x="5230" y="2031"/>
                    <a:pt x="4394" y="1212"/>
                  </a:cubicBezTo>
                  <a:cubicBezTo>
                    <a:pt x="3676" y="494"/>
                    <a:pt x="2089" y="26"/>
                    <a:pt x="1671" y="9"/>
                  </a:cubicBezTo>
                  <a:cubicBezTo>
                    <a:pt x="1600" y="4"/>
                    <a:pt x="1510" y="1"/>
                    <a:pt x="1409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90;p38">
              <a:extLst>
                <a:ext uri="{FF2B5EF4-FFF2-40B4-BE49-F238E27FC236}">
                  <a16:creationId xmlns:a16="http://schemas.microsoft.com/office/drawing/2014/main" id="{9BCE67CE-CEC4-F2B0-0D30-D787471E880F}"/>
                </a:ext>
              </a:extLst>
            </p:cNvPr>
            <p:cNvSpPr/>
            <p:nvPr/>
          </p:nvSpPr>
          <p:spPr>
            <a:xfrm>
              <a:off x="7336002" y="1427069"/>
              <a:ext cx="81407" cy="23044"/>
            </a:xfrm>
            <a:custGeom>
              <a:avLst/>
              <a:gdLst/>
              <a:ahLst/>
              <a:cxnLst/>
              <a:rect l="l" t="t" r="r" b="b"/>
              <a:pathLst>
                <a:path w="2540" h="719" extrusionOk="0">
                  <a:moveTo>
                    <a:pt x="0" y="0"/>
                  </a:moveTo>
                  <a:cubicBezTo>
                    <a:pt x="0" y="101"/>
                    <a:pt x="50" y="184"/>
                    <a:pt x="117" y="251"/>
                  </a:cubicBezTo>
                  <a:lnTo>
                    <a:pt x="652" y="368"/>
                  </a:lnTo>
                  <a:cubicBezTo>
                    <a:pt x="652" y="368"/>
                    <a:pt x="2272" y="652"/>
                    <a:pt x="2540" y="719"/>
                  </a:cubicBezTo>
                  <a:cubicBezTo>
                    <a:pt x="2306" y="452"/>
                    <a:pt x="1988" y="268"/>
                    <a:pt x="1637" y="201"/>
                  </a:cubicBezTo>
                  <a:cubicBezTo>
                    <a:pt x="1103" y="101"/>
                    <a:pt x="551" y="34"/>
                    <a:pt x="0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91;p38">
              <a:extLst>
                <a:ext uri="{FF2B5EF4-FFF2-40B4-BE49-F238E27FC236}">
                  <a16:creationId xmlns:a16="http://schemas.microsoft.com/office/drawing/2014/main" id="{85F50961-B40E-891A-E670-A368DD5A2CFF}"/>
                </a:ext>
              </a:extLst>
            </p:cNvPr>
            <p:cNvSpPr/>
            <p:nvPr/>
          </p:nvSpPr>
          <p:spPr>
            <a:xfrm>
              <a:off x="7372924" y="1461876"/>
              <a:ext cx="49325" cy="13942"/>
            </a:xfrm>
            <a:custGeom>
              <a:avLst/>
              <a:gdLst/>
              <a:ahLst/>
              <a:cxnLst/>
              <a:rect l="l" t="t" r="r" b="b"/>
              <a:pathLst>
                <a:path w="1539" h="435" extrusionOk="0">
                  <a:moveTo>
                    <a:pt x="51" y="0"/>
                  </a:moveTo>
                  <a:cubicBezTo>
                    <a:pt x="34" y="84"/>
                    <a:pt x="18" y="184"/>
                    <a:pt x="1" y="268"/>
                  </a:cubicBezTo>
                  <a:cubicBezTo>
                    <a:pt x="502" y="385"/>
                    <a:pt x="1020" y="435"/>
                    <a:pt x="1538" y="435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92;p38">
              <a:extLst>
                <a:ext uri="{FF2B5EF4-FFF2-40B4-BE49-F238E27FC236}">
                  <a16:creationId xmlns:a16="http://schemas.microsoft.com/office/drawing/2014/main" id="{DB15AC91-6737-407B-6661-CA83B6DFB8AD}"/>
                </a:ext>
              </a:extLst>
            </p:cNvPr>
            <p:cNvSpPr/>
            <p:nvPr/>
          </p:nvSpPr>
          <p:spPr>
            <a:xfrm>
              <a:off x="7371866" y="1486522"/>
              <a:ext cx="40191" cy="9647"/>
            </a:xfrm>
            <a:custGeom>
              <a:avLst/>
              <a:gdLst/>
              <a:ahLst/>
              <a:cxnLst/>
              <a:rect l="l" t="t" r="r" b="b"/>
              <a:pathLst>
                <a:path w="1254" h="301" extrusionOk="0">
                  <a:moveTo>
                    <a:pt x="301" y="0"/>
                  </a:moveTo>
                  <a:cubicBezTo>
                    <a:pt x="201" y="33"/>
                    <a:pt x="101" y="84"/>
                    <a:pt x="1" y="150"/>
                  </a:cubicBezTo>
                  <a:cubicBezTo>
                    <a:pt x="418" y="217"/>
                    <a:pt x="836" y="267"/>
                    <a:pt x="1254" y="301"/>
                  </a:cubicBezTo>
                  <a:cubicBezTo>
                    <a:pt x="936" y="167"/>
                    <a:pt x="619" y="67"/>
                    <a:pt x="301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93;p38">
              <a:extLst>
                <a:ext uri="{FF2B5EF4-FFF2-40B4-BE49-F238E27FC236}">
                  <a16:creationId xmlns:a16="http://schemas.microsoft.com/office/drawing/2014/main" id="{38064315-4AA5-A3E6-BE40-6B20A31A25D6}"/>
                </a:ext>
              </a:extLst>
            </p:cNvPr>
            <p:cNvSpPr/>
            <p:nvPr/>
          </p:nvSpPr>
          <p:spPr>
            <a:xfrm>
              <a:off x="7368116" y="1516938"/>
              <a:ext cx="902368" cy="697889"/>
            </a:xfrm>
            <a:custGeom>
              <a:avLst/>
              <a:gdLst/>
              <a:ahLst/>
              <a:cxnLst/>
              <a:rect l="l" t="t" r="r" b="b"/>
              <a:pathLst>
                <a:path w="28155" h="21775" extrusionOk="0">
                  <a:moveTo>
                    <a:pt x="5406" y="1"/>
                  </a:moveTo>
                  <a:cubicBezTo>
                    <a:pt x="5168" y="1"/>
                    <a:pt x="1" y="1825"/>
                    <a:pt x="1" y="1825"/>
                  </a:cubicBezTo>
                  <a:cubicBezTo>
                    <a:pt x="1" y="1825"/>
                    <a:pt x="1772" y="14807"/>
                    <a:pt x="4228" y="20104"/>
                  </a:cubicBezTo>
                  <a:cubicBezTo>
                    <a:pt x="6695" y="21349"/>
                    <a:pt x="10622" y="21774"/>
                    <a:pt x="14405" y="21774"/>
                  </a:cubicBezTo>
                  <a:cubicBezTo>
                    <a:pt x="18794" y="21774"/>
                    <a:pt x="22989" y="21201"/>
                    <a:pt x="24479" y="20672"/>
                  </a:cubicBezTo>
                  <a:cubicBezTo>
                    <a:pt x="27252" y="19686"/>
                    <a:pt x="27987" y="17882"/>
                    <a:pt x="28071" y="17196"/>
                  </a:cubicBezTo>
                  <a:cubicBezTo>
                    <a:pt x="28154" y="16511"/>
                    <a:pt x="28104" y="15024"/>
                    <a:pt x="26851" y="14072"/>
                  </a:cubicBezTo>
                  <a:cubicBezTo>
                    <a:pt x="26120" y="13524"/>
                    <a:pt x="20393" y="13407"/>
                    <a:pt x="15665" y="13407"/>
                  </a:cubicBezTo>
                  <a:cubicBezTo>
                    <a:pt x="12181" y="13407"/>
                    <a:pt x="9240" y="13470"/>
                    <a:pt x="9240" y="13470"/>
                  </a:cubicBezTo>
                  <a:cubicBezTo>
                    <a:pt x="9240" y="13470"/>
                    <a:pt x="5414" y="104"/>
                    <a:pt x="5414" y="3"/>
                  </a:cubicBezTo>
                  <a:cubicBezTo>
                    <a:pt x="5414" y="2"/>
                    <a:pt x="5411" y="1"/>
                    <a:pt x="5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94;p38">
              <a:extLst>
                <a:ext uri="{FF2B5EF4-FFF2-40B4-BE49-F238E27FC236}">
                  <a16:creationId xmlns:a16="http://schemas.microsoft.com/office/drawing/2014/main" id="{1855FBEC-341D-DCBB-C6F0-EDD473D4CD00}"/>
                </a:ext>
              </a:extLst>
            </p:cNvPr>
            <p:cNvSpPr/>
            <p:nvPr/>
          </p:nvSpPr>
          <p:spPr>
            <a:xfrm>
              <a:off x="5832280" y="2001758"/>
              <a:ext cx="947879" cy="442386"/>
            </a:xfrm>
            <a:custGeom>
              <a:avLst/>
              <a:gdLst/>
              <a:ahLst/>
              <a:cxnLst/>
              <a:rect l="l" t="t" r="r" b="b"/>
              <a:pathLst>
                <a:path w="29575" h="13803" extrusionOk="0">
                  <a:moveTo>
                    <a:pt x="27306" y="1"/>
                  </a:moveTo>
                  <a:cubicBezTo>
                    <a:pt x="26976" y="1"/>
                    <a:pt x="26082" y="566"/>
                    <a:pt x="26082" y="566"/>
                  </a:cubicBezTo>
                  <a:cubicBezTo>
                    <a:pt x="25648" y="399"/>
                    <a:pt x="25197" y="265"/>
                    <a:pt x="24746" y="165"/>
                  </a:cubicBezTo>
                  <a:cubicBezTo>
                    <a:pt x="24742" y="164"/>
                    <a:pt x="24738" y="164"/>
                    <a:pt x="24734" y="164"/>
                  </a:cubicBezTo>
                  <a:cubicBezTo>
                    <a:pt x="24387" y="164"/>
                    <a:pt x="22006" y="1501"/>
                    <a:pt x="22006" y="1501"/>
                  </a:cubicBezTo>
                  <a:cubicBezTo>
                    <a:pt x="22006" y="1501"/>
                    <a:pt x="15907" y="5044"/>
                    <a:pt x="12264" y="8085"/>
                  </a:cubicBezTo>
                  <a:cubicBezTo>
                    <a:pt x="9792" y="5779"/>
                    <a:pt x="6099" y="2387"/>
                    <a:pt x="5063" y="1635"/>
                  </a:cubicBezTo>
                  <a:cubicBezTo>
                    <a:pt x="4452" y="1296"/>
                    <a:pt x="3711" y="1036"/>
                    <a:pt x="3004" y="1036"/>
                  </a:cubicBezTo>
                  <a:cubicBezTo>
                    <a:pt x="2105" y="1036"/>
                    <a:pt x="1260" y="1456"/>
                    <a:pt x="802" y="2671"/>
                  </a:cubicBezTo>
                  <a:cubicBezTo>
                    <a:pt x="0" y="4860"/>
                    <a:pt x="3910" y="9104"/>
                    <a:pt x="7820" y="12212"/>
                  </a:cubicBezTo>
                  <a:cubicBezTo>
                    <a:pt x="9230" y="13332"/>
                    <a:pt x="10580" y="13802"/>
                    <a:pt x="11886" y="13802"/>
                  </a:cubicBezTo>
                  <a:cubicBezTo>
                    <a:pt x="13968" y="13802"/>
                    <a:pt x="15935" y="12605"/>
                    <a:pt x="17845" y="10942"/>
                  </a:cubicBezTo>
                  <a:cubicBezTo>
                    <a:pt x="20452" y="8653"/>
                    <a:pt x="21287" y="7065"/>
                    <a:pt x="23442" y="4359"/>
                  </a:cubicBezTo>
                  <a:cubicBezTo>
                    <a:pt x="23559" y="4375"/>
                    <a:pt x="23660" y="4392"/>
                    <a:pt x="23760" y="4409"/>
                  </a:cubicBezTo>
                  <a:cubicBezTo>
                    <a:pt x="24278" y="4492"/>
                    <a:pt x="25748" y="4676"/>
                    <a:pt x="25748" y="4676"/>
                  </a:cubicBezTo>
                  <a:lnTo>
                    <a:pt x="25631" y="4125"/>
                  </a:lnTo>
                  <a:lnTo>
                    <a:pt x="26600" y="3272"/>
                  </a:lnTo>
                  <a:lnTo>
                    <a:pt x="26734" y="3172"/>
                  </a:lnTo>
                  <a:cubicBezTo>
                    <a:pt x="26734" y="3172"/>
                    <a:pt x="27152" y="3022"/>
                    <a:pt x="27503" y="2888"/>
                  </a:cubicBezTo>
                  <a:cubicBezTo>
                    <a:pt x="27686" y="2821"/>
                    <a:pt x="27870" y="2755"/>
                    <a:pt x="27937" y="2738"/>
                  </a:cubicBezTo>
                  <a:cubicBezTo>
                    <a:pt x="28288" y="2504"/>
                    <a:pt x="28622" y="2237"/>
                    <a:pt x="28889" y="1919"/>
                  </a:cubicBezTo>
                  <a:cubicBezTo>
                    <a:pt x="29240" y="1552"/>
                    <a:pt x="29575" y="1084"/>
                    <a:pt x="29407" y="883"/>
                  </a:cubicBezTo>
                  <a:lnTo>
                    <a:pt x="29424" y="883"/>
                  </a:lnTo>
                  <a:cubicBezTo>
                    <a:pt x="29406" y="861"/>
                    <a:pt x="29377" y="851"/>
                    <a:pt x="29338" y="851"/>
                  </a:cubicBezTo>
                  <a:cubicBezTo>
                    <a:pt x="29025" y="851"/>
                    <a:pt x="28109" y="1516"/>
                    <a:pt x="27737" y="1769"/>
                  </a:cubicBezTo>
                  <a:cubicBezTo>
                    <a:pt x="27620" y="1852"/>
                    <a:pt x="27486" y="1902"/>
                    <a:pt x="27336" y="1953"/>
                  </a:cubicBezTo>
                  <a:cubicBezTo>
                    <a:pt x="27068" y="2036"/>
                    <a:pt x="26801" y="2086"/>
                    <a:pt x="26517" y="2120"/>
                  </a:cubicBezTo>
                  <a:lnTo>
                    <a:pt x="26383" y="1886"/>
                  </a:lnTo>
                  <a:lnTo>
                    <a:pt x="26283" y="1719"/>
                  </a:lnTo>
                  <a:cubicBezTo>
                    <a:pt x="26283" y="1719"/>
                    <a:pt x="27118" y="1234"/>
                    <a:pt x="27302" y="883"/>
                  </a:cubicBezTo>
                  <a:cubicBezTo>
                    <a:pt x="27419" y="666"/>
                    <a:pt x="27570" y="215"/>
                    <a:pt x="27402" y="31"/>
                  </a:cubicBezTo>
                  <a:cubicBezTo>
                    <a:pt x="27382" y="10"/>
                    <a:pt x="27348" y="1"/>
                    <a:pt x="2730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95;p38">
              <a:extLst>
                <a:ext uri="{FF2B5EF4-FFF2-40B4-BE49-F238E27FC236}">
                  <a16:creationId xmlns:a16="http://schemas.microsoft.com/office/drawing/2014/main" id="{6A67728D-13D3-0A2E-DF5D-B018A48A8FA8}"/>
                </a:ext>
              </a:extLst>
            </p:cNvPr>
            <p:cNvSpPr/>
            <p:nvPr/>
          </p:nvSpPr>
          <p:spPr>
            <a:xfrm>
              <a:off x="6669811" y="2062172"/>
              <a:ext cx="43941" cy="44485"/>
            </a:xfrm>
            <a:custGeom>
              <a:avLst/>
              <a:gdLst/>
              <a:ahLst/>
              <a:cxnLst/>
              <a:rect l="l" t="t" r="r" b="b"/>
              <a:pathLst>
                <a:path w="1371" h="1388" extrusionOk="0">
                  <a:moveTo>
                    <a:pt x="251" y="1"/>
                  </a:moveTo>
                  <a:cubicBezTo>
                    <a:pt x="101" y="68"/>
                    <a:pt x="1" y="134"/>
                    <a:pt x="1" y="134"/>
                  </a:cubicBezTo>
                  <a:lnTo>
                    <a:pt x="485" y="1387"/>
                  </a:lnTo>
                  <a:lnTo>
                    <a:pt x="602" y="1287"/>
                  </a:lnTo>
                  <a:cubicBezTo>
                    <a:pt x="602" y="1287"/>
                    <a:pt x="1020" y="1137"/>
                    <a:pt x="1371" y="1003"/>
                  </a:cubicBezTo>
                  <a:cubicBezTo>
                    <a:pt x="1371" y="686"/>
                    <a:pt x="1321" y="368"/>
                    <a:pt x="1204" y="68"/>
                  </a:cubicBezTo>
                  <a:cubicBezTo>
                    <a:pt x="936" y="151"/>
                    <a:pt x="669" y="201"/>
                    <a:pt x="385" y="23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DE4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96;p38">
              <a:extLst>
                <a:ext uri="{FF2B5EF4-FFF2-40B4-BE49-F238E27FC236}">
                  <a16:creationId xmlns:a16="http://schemas.microsoft.com/office/drawing/2014/main" id="{9CE32856-61C9-FD61-2216-17475BC7008B}"/>
                </a:ext>
              </a:extLst>
            </p:cNvPr>
            <p:cNvSpPr/>
            <p:nvPr/>
          </p:nvSpPr>
          <p:spPr>
            <a:xfrm>
              <a:off x="6608756" y="2041051"/>
              <a:ext cx="98586" cy="110925"/>
            </a:xfrm>
            <a:custGeom>
              <a:avLst/>
              <a:gdLst/>
              <a:ahLst/>
              <a:cxnLst/>
              <a:rect l="l" t="t" r="r" b="b"/>
              <a:pathLst>
                <a:path w="3076" h="3461" extrusionOk="0">
                  <a:moveTo>
                    <a:pt x="1688" y="1"/>
                  </a:moveTo>
                  <a:cubicBezTo>
                    <a:pt x="1351" y="1"/>
                    <a:pt x="1120" y="359"/>
                    <a:pt x="1120" y="359"/>
                  </a:cubicBezTo>
                  <a:lnTo>
                    <a:pt x="1120" y="376"/>
                  </a:lnTo>
                  <a:lnTo>
                    <a:pt x="1404" y="626"/>
                  </a:lnTo>
                  <a:cubicBezTo>
                    <a:pt x="1404" y="626"/>
                    <a:pt x="1310" y="614"/>
                    <a:pt x="1190" y="614"/>
                  </a:cubicBezTo>
                  <a:cubicBezTo>
                    <a:pt x="1025" y="614"/>
                    <a:pt x="813" y="637"/>
                    <a:pt x="736" y="743"/>
                  </a:cubicBezTo>
                  <a:cubicBezTo>
                    <a:pt x="602" y="927"/>
                    <a:pt x="803" y="1328"/>
                    <a:pt x="803" y="1328"/>
                  </a:cubicBezTo>
                  <a:cubicBezTo>
                    <a:pt x="669" y="1244"/>
                    <a:pt x="535" y="1194"/>
                    <a:pt x="385" y="1161"/>
                  </a:cubicBezTo>
                  <a:cubicBezTo>
                    <a:pt x="268" y="1161"/>
                    <a:pt x="151" y="1328"/>
                    <a:pt x="84" y="1529"/>
                  </a:cubicBezTo>
                  <a:cubicBezTo>
                    <a:pt x="1" y="1729"/>
                    <a:pt x="1037" y="3350"/>
                    <a:pt x="1037" y="3350"/>
                  </a:cubicBezTo>
                  <a:cubicBezTo>
                    <a:pt x="1037" y="3350"/>
                    <a:pt x="1295" y="3460"/>
                    <a:pt x="1452" y="3460"/>
                  </a:cubicBezTo>
                  <a:cubicBezTo>
                    <a:pt x="1479" y="3460"/>
                    <a:pt x="1502" y="3457"/>
                    <a:pt x="1521" y="3450"/>
                  </a:cubicBezTo>
                  <a:cubicBezTo>
                    <a:pt x="1672" y="3400"/>
                    <a:pt x="1805" y="2899"/>
                    <a:pt x="1805" y="2899"/>
                  </a:cubicBezTo>
                  <a:cubicBezTo>
                    <a:pt x="1872" y="2899"/>
                    <a:pt x="1939" y="2882"/>
                    <a:pt x="2006" y="2865"/>
                  </a:cubicBezTo>
                  <a:cubicBezTo>
                    <a:pt x="2123" y="2848"/>
                    <a:pt x="2223" y="2798"/>
                    <a:pt x="2323" y="2732"/>
                  </a:cubicBezTo>
                  <a:cubicBezTo>
                    <a:pt x="2474" y="2598"/>
                    <a:pt x="2424" y="2214"/>
                    <a:pt x="2424" y="2214"/>
                  </a:cubicBezTo>
                  <a:cubicBezTo>
                    <a:pt x="2424" y="2214"/>
                    <a:pt x="2507" y="2197"/>
                    <a:pt x="2591" y="2147"/>
                  </a:cubicBezTo>
                  <a:cubicBezTo>
                    <a:pt x="2708" y="2113"/>
                    <a:pt x="2808" y="2046"/>
                    <a:pt x="2891" y="1980"/>
                  </a:cubicBezTo>
                  <a:cubicBezTo>
                    <a:pt x="3075" y="1779"/>
                    <a:pt x="2808" y="1228"/>
                    <a:pt x="2657" y="843"/>
                  </a:cubicBezTo>
                  <a:cubicBezTo>
                    <a:pt x="2524" y="442"/>
                    <a:pt x="2223" y="142"/>
                    <a:pt x="1839" y="25"/>
                  </a:cubicBezTo>
                  <a:cubicBezTo>
                    <a:pt x="1787" y="8"/>
                    <a:pt x="1736" y="1"/>
                    <a:pt x="1688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97;p38">
              <a:extLst>
                <a:ext uri="{FF2B5EF4-FFF2-40B4-BE49-F238E27FC236}">
                  <a16:creationId xmlns:a16="http://schemas.microsoft.com/office/drawing/2014/main" id="{0C985647-BAC9-FFA9-E310-8696A1B0191F}"/>
                </a:ext>
              </a:extLst>
            </p:cNvPr>
            <p:cNvSpPr/>
            <p:nvPr/>
          </p:nvSpPr>
          <p:spPr>
            <a:xfrm>
              <a:off x="5743245" y="1959260"/>
              <a:ext cx="499788" cy="496551"/>
            </a:xfrm>
            <a:custGeom>
              <a:avLst/>
              <a:gdLst/>
              <a:ahLst/>
              <a:cxnLst/>
              <a:rect l="l" t="t" r="r" b="b"/>
              <a:pathLst>
                <a:path w="15594" h="15493" extrusionOk="0">
                  <a:moveTo>
                    <a:pt x="4500" y="0"/>
                  </a:moveTo>
                  <a:cubicBezTo>
                    <a:pt x="2194" y="0"/>
                    <a:pt x="1" y="2033"/>
                    <a:pt x="1776" y="4999"/>
                  </a:cubicBezTo>
                  <a:cubicBezTo>
                    <a:pt x="4082" y="8842"/>
                    <a:pt x="10732" y="15492"/>
                    <a:pt x="10732" y="15492"/>
                  </a:cubicBezTo>
                  <a:lnTo>
                    <a:pt x="15594" y="8458"/>
                  </a:lnTo>
                  <a:lnTo>
                    <a:pt x="6438" y="538"/>
                  </a:lnTo>
                  <a:cubicBezTo>
                    <a:pt x="5845" y="171"/>
                    <a:pt x="516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98;p38">
              <a:extLst>
                <a:ext uri="{FF2B5EF4-FFF2-40B4-BE49-F238E27FC236}">
                  <a16:creationId xmlns:a16="http://schemas.microsoft.com/office/drawing/2014/main" id="{F4FE6D84-7ACD-A30F-1B62-4EA2353FE258}"/>
                </a:ext>
              </a:extLst>
            </p:cNvPr>
            <p:cNvSpPr/>
            <p:nvPr/>
          </p:nvSpPr>
          <p:spPr>
            <a:xfrm>
              <a:off x="6693400" y="1997912"/>
              <a:ext cx="66408" cy="77721"/>
            </a:xfrm>
            <a:custGeom>
              <a:avLst/>
              <a:gdLst/>
              <a:ahLst/>
              <a:cxnLst/>
              <a:rect l="l" t="t" r="r" b="b"/>
              <a:pathLst>
                <a:path w="2072" h="2425" extrusionOk="0">
                  <a:moveTo>
                    <a:pt x="768" y="1"/>
                  </a:moveTo>
                  <a:cubicBezTo>
                    <a:pt x="317" y="1087"/>
                    <a:pt x="267" y="1120"/>
                    <a:pt x="117" y="1688"/>
                  </a:cubicBezTo>
                  <a:cubicBezTo>
                    <a:pt x="1" y="2129"/>
                    <a:pt x="521" y="2425"/>
                    <a:pt x="928" y="2425"/>
                  </a:cubicBezTo>
                  <a:cubicBezTo>
                    <a:pt x="1107" y="2425"/>
                    <a:pt x="1265" y="2367"/>
                    <a:pt x="1336" y="2240"/>
                  </a:cubicBezTo>
                  <a:cubicBezTo>
                    <a:pt x="1470" y="2006"/>
                    <a:pt x="2072" y="535"/>
                    <a:pt x="2072" y="535"/>
                  </a:cubicBezTo>
                  <a:cubicBezTo>
                    <a:pt x="2072" y="535"/>
                    <a:pt x="986" y="10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99;p38">
              <a:extLst>
                <a:ext uri="{FF2B5EF4-FFF2-40B4-BE49-F238E27FC236}">
                  <a16:creationId xmlns:a16="http://schemas.microsoft.com/office/drawing/2014/main" id="{BA2CDEFC-02F0-C234-F0BE-B69F935D6150}"/>
                </a:ext>
              </a:extLst>
            </p:cNvPr>
            <p:cNvSpPr/>
            <p:nvPr/>
          </p:nvSpPr>
          <p:spPr>
            <a:xfrm>
              <a:off x="6706220" y="1988810"/>
              <a:ext cx="61632" cy="32691"/>
            </a:xfrm>
            <a:custGeom>
              <a:avLst/>
              <a:gdLst/>
              <a:ahLst/>
              <a:cxnLst/>
              <a:rect l="l" t="t" r="r" b="b"/>
              <a:pathLst>
                <a:path w="1923" h="1020" extrusionOk="0">
                  <a:moveTo>
                    <a:pt x="168" y="1"/>
                  </a:moveTo>
                  <a:lnTo>
                    <a:pt x="1" y="368"/>
                  </a:lnTo>
                  <a:lnTo>
                    <a:pt x="1755" y="1020"/>
                  </a:lnTo>
                  <a:lnTo>
                    <a:pt x="1922" y="602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00;p38">
              <a:extLst>
                <a:ext uri="{FF2B5EF4-FFF2-40B4-BE49-F238E27FC236}">
                  <a16:creationId xmlns:a16="http://schemas.microsoft.com/office/drawing/2014/main" id="{3064B070-B0C9-E016-A3D6-B22716C1D65B}"/>
                </a:ext>
              </a:extLst>
            </p:cNvPr>
            <p:cNvSpPr/>
            <p:nvPr/>
          </p:nvSpPr>
          <p:spPr>
            <a:xfrm>
              <a:off x="6704072" y="2031116"/>
              <a:ext cx="35928" cy="35800"/>
            </a:xfrm>
            <a:custGeom>
              <a:avLst/>
              <a:gdLst/>
              <a:ahLst/>
              <a:cxnLst/>
              <a:rect l="l" t="t" r="r" b="b"/>
              <a:pathLst>
                <a:path w="1121" h="1117" extrusionOk="0">
                  <a:moveTo>
                    <a:pt x="268" y="1"/>
                  </a:moveTo>
                  <a:cubicBezTo>
                    <a:pt x="268" y="1"/>
                    <a:pt x="1" y="485"/>
                    <a:pt x="51" y="803"/>
                  </a:cubicBezTo>
                  <a:cubicBezTo>
                    <a:pt x="74" y="1025"/>
                    <a:pt x="312" y="1116"/>
                    <a:pt x="515" y="1116"/>
                  </a:cubicBezTo>
                  <a:cubicBezTo>
                    <a:pt x="601" y="1116"/>
                    <a:pt x="681" y="1100"/>
                    <a:pt x="736" y="1070"/>
                  </a:cubicBezTo>
                  <a:cubicBezTo>
                    <a:pt x="920" y="986"/>
                    <a:pt x="1120" y="251"/>
                    <a:pt x="1120" y="251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3E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01;p38">
              <a:extLst>
                <a:ext uri="{FF2B5EF4-FFF2-40B4-BE49-F238E27FC236}">
                  <a16:creationId xmlns:a16="http://schemas.microsoft.com/office/drawing/2014/main" id="{07180BD6-FDB7-5EA2-2648-1ED8D12D126D}"/>
                </a:ext>
              </a:extLst>
            </p:cNvPr>
            <p:cNvSpPr/>
            <p:nvPr/>
          </p:nvSpPr>
          <p:spPr>
            <a:xfrm>
              <a:off x="5872984" y="4672773"/>
              <a:ext cx="508217" cy="193903"/>
            </a:xfrm>
            <a:custGeom>
              <a:avLst/>
              <a:gdLst/>
              <a:ahLst/>
              <a:cxnLst/>
              <a:rect l="l" t="t" r="r" b="b"/>
              <a:pathLst>
                <a:path w="15857" h="6050" extrusionOk="0">
                  <a:moveTo>
                    <a:pt x="6283" y="1"/>
                  </a:moveTo>
                  <a:lnTo>
                    <a:pt x="0" y="435"/>
                  </a:lnTo>
                  <a:lnTo>
                    <a:pt x="117" y="3326"/>
                  </a:lnTo>
                  <a:lnTo>
                    <a:pt x="234" y="6049"/>
                  </a:lnTo>
                  <a:lnTo>
                    <a:pt x="15857" y="6049"/>
                  </a:lnTo>
                  <a:cubicBezTo>
                    <a:pt x="15857" y="6049"/>
                    <a:pt x="14954" y="4261"/>
                    <a:pt x="12415" y="3727"/>
                  </a:cubicBezTo>
                  <a:cubicBezTo>
                    <a:pt x="11329" y="3526"/>
                    <a:pt x="10276" y="3209"/>
                    <a:pt x="9240" y="2791"/>
                  </a:cubicBezTo>
                  <a:cubicBezTo>
                    <a:pt x="6216" y="1521"/>
                    <a:pt x="6283" y="1"/>
                    <a:pt x="6283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02;p38">
              <a:extLst>
                <a:ext uri="{FF2B5EF4-FFF2-40B4-BE49-F238E27FC236}">
                  <a16:creationId xmlns:a16="http://schemas.microsoft.com/office/drawing/2014/main" id="{12E898A0-100B-C32B-A9B3-35E32F49357F}"/>
                </a:ext>
              </a:extLst>
            </p:cNvPr>
            <p:cNvSpPr/>
            <p:nvPr/>
          </p:nvSpPr>
          <p:spPr>
            <a:xfrm>
              <a:off x="5876734" y="4762224"/>
              <a:ext cx="504467" cy="104451"/>
            </a:xfrm>
            <a:custGeom>
              <a:avLst/>
              <a:gdLst/>
              <a:ahLst/>
              <a:cxnLst/>
              <a:rect l="l" t="t" r="r" b="b"/>
              <a:pathLst>
                <a:path w="15740" h="3259" extrusionOk="0">
                  <a:moveTo>
                    <a:pt x="9123" y="0"/>
                  </a:moveTo>
                  <a:cubicBezTo>
                    <a:pt x="8438" y="618"/>
                    <a:pt x="7736" y="1387"/>
                    <a:pt x="7352" y="2155"/>
                  </a:cubicBezTo>
                  <a:cubicBezTo>
                    <a:pt x="3643" y="1838"/>
                    <a:pt x="1437" y="936"/>
                    <a:pt x="0" y="535"/>
                  </a:cubicBezTo>
                  <a:lnTo>
                    <a:pt x="0" y="535"/>
                  </a:lnTo>
                  <a:lnTo>
                    <a:pt x="117" y="3258"/>
                  </a:lnTo>
                  <a:lnTo>
                    <a:pt x="15740" y="3258"/>
                  </a:lnTo>
                  <a:cubicBezTo>
                    <a:pt x="15740" y="3258"/>
                    <a:pt x="14837" y="1470"/>
                    <a:pt x="12298" y="936"/>
                  </a:cubicBezTo>
                  <a:cubicBezTo>
                    <a:pt x="11212" y="735"/>
                    <a:pt x="10159" y="418"/>
                    <a:pt x="912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03;p38">
              <a:extLst>
                <a:ext uri="{FF2B5EF4-FFF2-40B4-BE49-F238E27FC236}">
                  <a16:creationId xmlns:a16="http://schemas.microsoft.com/office/drawing/2014/main" id="{BFA5D05E-D9C8-3179-2B1A-7B1B2D9D5789}"/>
                </a:ext>
              </a:extLst>
            </p:cNvPr>
            <p:cNvSpPr/>
            <p:nvPr/>
          </p:nvSpPr>
          <p:spPr>
            <a:xfrm>
              <a:off x="5678056" y="2978418"/>
              <a:ext cx="459501" cy="1762397"/>
            </a:xfrm>
            <a:custGeom>
              <a:avLst/>
              <a:gdLst/>
              <a:ahLst/>
              <a:cxnLst/>
              <a:rect l="l" t="t" r="r" b="b"/>
              <a:pathLst>
                <a:path w="14337" h="54989" extrusionOk="0">
                  <a:moveTo>
                    <a:pt x="12264" y="1"/>
                  </a:moveTo>
                  <a:lnTo>
                    <a:pt x="0" y="870"/>
                  </a:lnTo>
                  <a:cubicBezTo>
                    <a:pt x="0" y="870"/>
                    <a:pt x="251" y="2841"/>
                    <a:pt x="619" y="5749"/>
                  </a:cubicBezTo>
                  <a:cubicBezTo>
                    <a:pt x="769" y="6918"/>
                    <a:pt x="936" y="8238"/>
                    <a:pt x="1120" y="9642"/>
                  </a:cubicBezTo>
                  <a:cubicBezTo>
                    <a:pt x="2072" y="17060"/>
                    <a:pt x="3309" y="26768"/>
                    <a:pt x="3543" y="28623"/>
                  </a:cubicBezTo>
                  <a:cubicBezTo>
                    <a:pt x="3543" y="33552"/>
                    <a:pt x="4461" y="54989"/>
                    <a:pt x="4461" y="54989"/>
                  </a:cubicBezTo>
                  <a:lnTo>
                    <a:pt x="13718" y="52984"/>
                  </a:lnTo>
                  <a:cubicBezTo>
                    <a:pt x="13718" y="52984"/>
                    <a:pt x="14336" y="33101"/>
                    <a:pt x="14186" y="27236"/>
                  </a:cubicBezTo>
                  <a:cubicBezTo>
                    <a:pt x="14119" y="25181"/>
                    <a:pt x="13467" y="15941"/>
                    <a:pt x="12933" y="8790"/>
                  </a:cubicBezTo>
                  <a:cubicBezTo>
                    <a:pt x="12849" y="7720"/>
                    <a:pt x="12766" y="6701"/>
                    <a:pt x="12699" y="5749"/>
                  </a:cubicBezTo>
                  <a:cubicBezTo>
                    <a:pt x="12448" y="2390"/>
                    <a:pt x="12264" y="1"/>
                    <a:pt x="12264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04;p38">
              <a:extLst>
                <a:ext uri="{FF2B5EF4-FFF2-40B4-BE49-F238E27FC236}">
                  <a16:creationId xmlns:a16="http://schemas.microsoft.com/office/drawing/2014/main" id="{2FBB518A-8B68-C3CA-3073-586DCD0FD43F}"/>
                </a:ext>
              </a:extLst>
            </p:cNvPr>
            <p:cNvSpPr/>
            <p:nvPr/>
          </p:nvSpPr>
          <p:spPr>
            <a:xfrm>
              <a:off x="5678056" y="2978418"/>
              <a:ext cx="414503" cy="309026"/>
            </a:xfrm>
            <a:custGeom>
              <a:avLst/>
              <a:gdLst/>
              <a:ahLst/>
              <a:cxnLst/>
              <a:rect l="l" t="t" r="r" b="b"/>
              <a:pathLst>
                <a:path w="12933" h="9642" extrusionOk="0">
                  <a:moveTo>
                    <a:pt x="12264" y="1"/>
                  </a:moveTo>
                  <a:lnTo>
                    <a:pt x="0" y="870"/>
                  </a:lnTo>
                  <a:cubicBezTo>
                    <a:pt x="0" y="870"/>
                    <a:pt x="251" y="2841"/>
                    <a:pt x="619" y="5749"/>
                  </a:cubicBezTo>
                  <a:cubicBezTo>
                    <a:pt x="769" y="6918"/>
                    <a:pt x="936" y="8238"/>
                    <a:pt x="1120" y="9642"/>
                  </a:cubicBezTo>
                  <a:lnTo>
                    <a:pt x="12933" y="8790"/>
                  </a:lnTo>
                  <a:cubicBezTo>
                    <a:pt x="12849" y="7720"/>
                    <a:pt x="12766" y="6701"/>
                    <a:pt x="12699" y="5749"/>
                  </a:cubicBezTo>
                  <a:cubicBezTo>
                    <a:pt x="12448" y="2390"/>
                    <a:pt x="12264" y="1"/>
                    <a:pt x="12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05;p38">
              <a:extLst>
                <a:ext uri="{FF2B5EF4-FFF2-40B4-BE49-F238E27FC236}">
                  <a16:creationId xmlns:a16="http://schemas.microsoft.com/office/drawing/2014/main" id="{1D9BDACE-2A68-AB80-9749-413E2B178516}"/>
                </a:ext>
              </a:extLst>
            </p:cNvPr>
            <p:cNvSpPr/>
            <p:nvPr/>
          </p:nvSpPr>
          <p:spPr>
            <a:xfrm>
              <a:off x="5382971" y="4672773"/>
              <a:ext cx="500749" cy="193903"/>
            </a:xfrm>
            <a:custGeom>
              <a:avLst/>
              <a:gdLst/>
              <a:ahLst/>
              <a:cxnLst/>
              <a:rect l="l" t="t" r="r" b="b"/>
              <a:pathLst>
                <a:path w="15624" h="6050" extrusionOk="0">
                  <a:moveTo>
                    <a:pt x="6534" y="1"/>
                  </a:moveTo>
                  <a:lnTo>
                    <a:pt x="218" y="435"/>
                  </a:lnTo>
                  <a:lnTo>
                    <a:pt x="101" y="3326"/>
                  </a:lnTo>
                  <a:lnTo>
                    <a:pt x="1" y="6049"/>
                  </a:lnTo>
                  <a:lnTo>
                    <a:pt x="15623" y="6049"/>
                  </a:lnTo>
                  <a:cubicBezTo>
                    <a:pt x="15623" y="6049"/>
                    <a:pt x="14871" y="4261"/>
                    <a:pt x="12365" y="3727"/>
                  </a:cubicBezTo>
                  <a:cubicBezTo>
                    <a:pt x="11296" y="3526"/>
                    <a:pt x="10260" y="3209"/>
                    <a:pt x="9274" y="2791"/>
                  </a:cubicBezTo>
                  <a:cubicBezTo>
                    <a:pt x="6333" y="1521"/>
                    <a:pt x="6534" y="1"/>
                    <a:pt x="653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06;p38">
              <a:extLst>
                <a:ext uri="{FF2B5EF4-FFF2-40B4-BE49-F238E27FC236}">
                  <a16:creationId xmlns:a16="http://schemas.microsoft.com/office/drawing/2014/main" id="{F309C678-A9DD-0066-09B1-6086A8B3CD42}"/>
                </a:ext>
              </a:extLst>
            </p:cNvPr>
            <p:cNvSpPr/>
            <p:nvPr/>
          </p:nvSpPr>
          <p:spPr>
            <a:xfrm>
              <a:off x="5382971" y="4762224"/>
              <a:ext cx="500749" cy="104451"/>
            </a:xfrm>
            <a:custGeom>
              <a:avLst/>
              <a:gdLst/>
              <a:ahLst/>
              <a:cxnLst/>
              <a:rect l="l" t="t" r="r" b="b"/>
              <a:pathLst>
                <a:path w="15624" h="3259" extrusionOk="0">
                  <a:moveTo>
                    <a:pt x="9274" y="0"/>
                  </a:moveTo>
                  <a:cubicBezTo>
                    <a:pt x="8539" y="618"/>
                    <a:pt x="7754" y="1387"/>
                    <a:pt x="7319" y="2155"/>
                  </a:cubicBezTo>
                  <a:cubicBezTo>
                    <a:pt x="3627" y="1838"/>
                    <a:pt x="1505" y="936"/>
                    <a:pt x="101" y="535"/>
                  </a:cubicBezTo>
                  <a:lnTo>
                    <a:pt x="1" y="3258"/>
                  </a:lnTo>
                  <a:lnTo>
                    <a:pt x="15623" y="3258"/>
                  </a:lnTo>
                  <a:cubicBezTo>
                    <a:pt x="15623" y="3258"/>
                    <a:pt x="14871" y="1470"/>
                    <a:pt x="12365" y="936"/>
                  </a:cubicBezTo>
                  <a:cubicBezTo>
                    <a:pt x="11296" y="735"/>
                    <a:pt x="10260" y="418"/>
                    <a:pt x="927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07;p38">
              <a:extLst>
                <a:ext uri="{FF2B5EF4-FFF2-40B4-BE49-F238E27FC236}">
                  <a16:creationId xmlns:a16="http://schemas.microsoft.com/office/drawing/2014/main" id="{E0BDCA37-4F43-972C-7325-47FE9FEA07F6}"/>
                </a:ext>
              </a:extLst>
            </p:cNvPr>
            <p:cNvSpPr/>
            <p:nvPr/>
          </p:nvSpPr>
          <p:spPr>
            <a:xfrm>
              <a:off x="5327300" y="2978418"/>
              <a:ext cx="395241" cy="1762397"/>
            </a:xfrm>
            <a:custGeom>
              <a:avLst/>
              <a:gdLst/>
              <a:ahLst/>
              <a:cxnLst/>
              <a:rect l="l" t="t" r="r" b="b"/>
              <a:pathLst>
                <a:path w="12332" h="54989" extrusionOk="0">
                  <a:moveTo>
                    <a:pt x="12331" y="1"/>
                  </a:moveTo>
                  <a:lnTo>
                    <a:pt x="0" y="870"/>
                  </a:lnTo>
                  <a:cubicBezTo>
                    <a:pt x="0" y="870"/>
                    <a:pt x="100" y="2841"/>
                    <a:pt x="234" y="5749"/>
                  </a:cubicBezTo>
                  <a:cubicBezTo>
                    <a:pt x="301" y="6918"/>
                    <a:pt x="368" y="8238"/>
                    <a:pt x="435" y="9642"/>
                  </a:cubicBezTo>
                  <a:cubicBezTo>
                    <a:pt x="802" y="17060"/>
                    <a:pt x="1270" y="26768"/>
                    <a:pt x="1354" y="28623"/>
                  </a:cubicBezTo>
                  <a:cubicBezTo>
                    <a:pt x="969" y="33552"/>
                    <a:pt x="201" y="54989"/>
                    <a:pt x="201" y="54989"/>
                  </a:cubicBezTo>
                  <a:lnTo>
                    <a:pt x="9608" y="52984"/>
                  </a:lnTo>
                  <a:cubicBezTo>
                    <a:pt x="9608" y="52984"/>
                    <a:pt x="11796" y="33101"/>
                    <a:pt x="12097" y="27236"/>
                  </a:cubicBezTo>
                  <a:cubicBezTo>
                    <a:pt x="12214" y="25181"/>
                    <a:pt x="12264" y="15941"/>
                    <a:pt x="12298" y="8790"/>
                  </a:cubicBezTo>
                  <a:cubicBezTo>
                    <a:pt x="12314" y="7720"/>
                    <a:pt x="12314" y="6701"/>
                    <a:pt x="12314" y="5749"/>
                  </a:cubicBezTo>
                  <a:cubicBezTo>
                    <a:pt x="12331" y="2390"/>
                    <a:pt x="12331" y="1"/>
                    <a:pt x="12331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08;p38">
              <a:extLst>
                <a:ext uri="{FF2B5EF4-FFF2-40B4-BE49-F238E27FC236}">
                  <a16:creationId xmlns:a16="http://schemas.microsoft.com/office/drawing/2014/main" id="{935A8941-BDE8-D5A0-CE33-4087E54AB50D}"/>
                </a:ext>
              </a:extLst>
            </p:cNvPr>
            <p:cNvSpPr/>
            <p:nvPr/>
          </p:nvSpPr>
          <p:spPr>
            <a:xfrm>
              <a:off x="5327300" y="2978418"/>
              <a:ext cx="395241" cy="309026"/>
            </a:xfrm>
            <a:custGeom>
              <a:avLst/>
              <a:gdLst/>
              <a:ahLst/>
              <a:cxnLst/>
              <a:rect l="l" t="t" r="r" b="b"/>
              <a:pathLst>
                <a:path w="12332" h="9642" extrusionOk="0">
                  <a:moveTo>
                    <a:pt x="12331" y="1"/>
                  </a:moveTo>
                  <a:lnTo>
                    <a:pt x="0" y="870"/>
                  </a:lnTo>
                  <a:cubicBezTo>
                    <a:pt x="0" y="870"/>
                    <a:pt x="100" y="2841"/>
                    <a:pt x="234" y="5749"/>
                  </a:cubicBezTo>
                  <a:cubicBezTo>
                    <a:pt x="301" y="6918"/>
                    <a:pt x="368" y="8238"/>
                    <a:pt x="435" y="9642"/>
                  </a:cubicBezTo>
                  <a:lnTo>
                    <a:pt x="12298" y="8790"/>
                  </a:lnTo>
                  <a:cubicBezTo>
                    <a:pt x="12314" y="7720"/>
                    <a:pt x="12314" y="6701"/>
                    <a:pt x="12314" y="5749"/>
                  </a:cubicBezTo>
                  <a:cubicBezTo>
                    <a:pt x="12331" y="2390"/>
                    <a:pt x="12331" y="1"/>
                    <a:pt x="12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09;p38">
              <a:extLst>
                <a:ext uri="{FF2B5EF4-FFF2-40B4-BE49-F238E27FC236}">
                  <a16:creationId xmlns:a16="http://schemas.microsoft.com/office/drawing/2014/main" id="{196BF9EF-0031-F316-CE51-8BA525ADEC40}"/>
                </a:ext>
              </a:extLst>
            </p:cNvPr>
            <p:cNvSpPr/>
            <p:nvPr/>
          </p:nvSpPr>
          <p:spPr>
            <a:xfrm>
              <a:off x="5278552" y="1926697"/>
              <a:ext cx="829005" cy="1100501"/>
            </a:xfrm>
            <a:custGeom>
              <a:avLst/>
              <a:gdLst/>
              <a:ahLst/>
              <a:cxnLst/>
              <a:rect l="l" t="t" r="r" b="b"/>
              <a:pathLst>
                <a:path w="25866" h="34337" extrusionOk="0">
                  <a:moveTo>
                    <a:pt x="8739" y="0"/>
                  </a:moveTo>
                  <a:cubicBezTo>
                    <a:pt x="8422" y="84"/>
                    <a:pt x="8088" y="134"/>
                    <a:pt x="7737" y="201"/>
                  </a:cubicBezTo>
                  <a:cubicBezTo>
                    <a:pt x="5364" y="585"/>
                    <a:pt x="2657" y="685"/>
                    <a:pt x="1220" y="3125"/>
                  </a:cubicBezTo>
                  <a:cubicBezTo>
                    <a:pt x="1" y="5197"/>
                    <a:pt x="1053" y="11262"/>
                    <a:pt x="2139" y="16391"/>
                  </a:cubicBezTo>
                  <a:cubicBezTo>
                    <a:pt x="2741" y="19249"/>
                    <a:pt x="2741" y="22223"/>
                    <a:pt x="2173" y="25097"/>
                  </a:cubicBezTo>
                  <a:cubicBezTo>
                    <a:pt x="1371" y="29090"/>
                    <a:pt x="569" y="34336"/>
                    <a:pt x="569" y="34336"/>
                  </a:cubicBezTo>
                  <a:lnTo>
                    <a:pt x="25866" y="34336"/>
                  </a:lnTo>
                  <a:cubicBezTo>
                    <a:pt x="24729" y="29123"/>
                    <a:pt x="21204" y="18848"/>
                    <a:pt x="21187" y="18764"/>
                  </a:cubicBezTo>
                  <a:cubicBezTo>
                    <a:pt x="21187" y="18764"/>
                    <a:pt x="21872" y="2674"/>
                    <a:pt x="20937" y="1554"/>
                  </a:cubicBezTo>
                  <a:cubicBezTo>
                    <a:pt x="20352" y="886"/>
                    <a:pt x="18998" y="502"/>
                    <a:pt x="18029" y="301"/>
                  </a:cubicBezTo>
                  <a:cubicBezTo>
                    <a:pt x="17411" y="184"/>
                    <a:pt x="16943" y="134"/>
                    <a:pt x="16943" y="134"/>
                  </a:cubicBezTo>
                  <a:cubicBezTo>
                    <a:pt x="16776" y="134"/>
                    <a:pt x="11363" y="0"/>
                    <a:pt x="8739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10;p38">
              <a:extLst>
                <a:ext uri="{FF2B5EF4-FFF2-40B4-BE49-F238E27FC236}">
                  <a16:creationId xmlns:a16="http://schemas.microsoft.com/office/drawing/2014/main" id="{6527868D-8313-A0CD-62BA-9FA1BC1C3303}"/>
                </a:ext>
              </a:extLst>
            </p:cNvPr>
            <p:cNvSpPr/>
            <p:nvPr/>
          </p:nvSpPr>
          <p:spPr>
            <a:xfrm>
              <a:off x="5526491" y="1926697"/>
              <a:ext cx="329923" cy="234574"/>
            </a:xfrm>
            <a:custGeom>
              <a:avLst/>
              <a:gdLst/>
              <a:ahLst/>
              <a:cxnLst/>
              <a:rect l="l" t="t" r="r" b="b"/>
              <a:pathLst>
                <a:path w="10294" h="7319" extrusionOk="0">
                  <a:moveTo>
                    <a:pt x="1003" y="0"/>
                  </a:moveTo>
                  <a:cubicBezTo>
                    <a:pt x="686" y="84"/>
                    <a:pt x="352" y="134"/>
                    <a:pt x="1" y="201"/>
                  </a:cubicBezTo>
                  <a:cubicBezTo>
                    <a:pt x="1388" y="3041"/>
                    <a:pt x="5080" y="7085"/>
                    <a:pt x="7169" y="7319"/>
                  </a:cubicBezTo>
                  <a:cubicBezTo>
                    <a:pt x="8439" y="6767"/>
                    <a:pt x="9725" y="2473"/>
                    <a:pt x="10293" y="301"/>
                  </a:cubicBezTo>
                  <a:cubicBezTo>
                    <a:pt x="9675" y="184"/>
                    <a:pt x="9207" y="134"/>
                    <a:pt x="9207" y="134"/>
                  </a:cubicBezTo>
                  <a:cubicBezTo>
                    <a:pt x="9040" y="134"/>
                    <a:pt x="3627" y="0"/>
                    <a:pt x="1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11;p38">
              <a:extLst>
                <a:ext uri="{FF2B5EF4-FFF2-40B4-BE49-F238E27FC236}">
                  <a16:creationId xmlns:a16="http://schemas.microsoft.com/office/drawing/2014/main" id="{AF3F3C60-ED53-1947-95B0-1250A2BE1799}"/>
                </a:ext>
              </a:extLst>
            </p:cNvPr>
            <p:cNvSpPr/>
            <p:nvPr/>
          </p:nvSpPr>
          <p:spPr>
            <a:xfrm>
              <a:off x="6086180" y="1928780"/>
              <a:ext cx="49998" cy="160891"/>
            </a:xfrm>
            <a:custGeom>
              <a:avLst/>
              <a:gdLst/>
              <a:ahLst/>
              <a:cxnLst/>
              <a:rect l="l" t="t" r="r" b="b"/>
              <a:pathLst>
                <a:path w="1560" h="5020" extrusionOk="0">
                  <a:moveTo>
                    <a:pt x="716" y="1"/>
                  </a:moveTo>
                  <a:cubicBezTo>
                    <a:pt x="704" y="1"/>
                    <a:pt x="693" y="1"/>
                    <a:pt x="683" y="2"/>
                  </a:cubicBezTo>
                  <a:cubicBezTo>
                    <a:pt x="516" y="2"/>
                    <a:pt x="733" y="1189"/>
                    <a:pt x="683" y="1289"/>
                  </a:cubicBezTo>
                  <a:cubicBezTo>
                    <a:pt x="616" y="1372"/>
                    <a:pt x="132" y="2224"/>
                    <a:pt x="65" y="2542"/>
                  </a:cubicBezTo>
                  <a:cubicBezTo>
                    <a:pt x="1" y="2864"/>
                    <a:pt x="1134" y="4867"/>
                    <a:pt x="1214" y="5007"/>
                  </a:cubicBezTo>
                  <a:lnTo>
                    <a:pt x="1214" y="5007"/>
                  </a:lnTo>
                  <a:cubicBezTo>
                    <a:pt x="1214" y="4807"/>
                    <a:pt x="1560" y="2204"/>
                    <a:pt x="1418" y="1105"/>
                  </a:cubicBezTo>
                  <a:cubicBezTo>
                    <a:pt x="1308" y="146"/>
                    <a:pt x="903" y="1"/>
                    <a:pt x="716" y="1"/>
                  </a:cubicBezTo>
                  <a:close/>
                  <a:moveTo>
                    <a:pt x="1214" y="5007"/>
                  </a:moveTo>
                  <a:lnTo>
                    <a:pt x="1214" y="5007"/>
                  </a:lnTo>
                  <a:cubicBezTo>
                    <a:pt x="1214" y="5015"/>
                    <a:pt x="1214" y="5019"/>
                    <a:pt x="1215" y="5019"/>
                  </a:cubicBezTo>
                  <a:cubicBezTo>
                    <a:pt x="1216" y="5019"/>
                    <a:pt x="1217" y="5018"/>
                    <a:pt x="1218" y="5015"/>
                  </a:cubicBezTo>
                  <a:cubicBezTo>
                    <a:pt x="1218" y="5015"/>
                    <a:pt x="1216" y="5012"/>
                    <a:pt x="1214" y="5007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12;p38">
              <a:extLst>
                <a:ext uri="{FF2B5EF4-FFF2-40B4-BE49-F238E27FC236}">
                  <a16:creationId xmlns:a16="http://schemas.microsoft.com/office/drawing/2014/main" id="{0D84468F-1FEB-29FE-1F07-12633283A340}"/>
                </a:ext>
              </a:extLst>
            </p:cNvPr>
            <p:cNvSpPr/>
            <p:nvPr/>
          </p:nvSpPr>
          <p:spPr>
            <a:xfrm>
              <a:off x="6109128" y="1874648"/>
              <a:ext cx="64837" cy="181147"/>
            </a:xfrm>
            <a:custGeom>
              <a:avLst/>
              <a:gdLst/>
              <a:ahLst/>
              <a:cxnLst/>
              <a:rect l="l" t="t" r="r" b="b"/>
              <a:pathLst>
                <a:path w="2023" h="5652" extrusionOk="0">
                  <a:moveTo>
                    <a:pt x="1720" y="1"/>
                  </a:moveTo>
                  <a:cubicBezTo>
                    <a:pt x="1390" y="1"/>
                    <a:pt x="455" y="1769"/>
                    <a:pt x="235" y="2510"/>
                  </a:cubicBezTo>
                  <a:cubicBezTo>
                    <a:pt x="1" y="3312"/>
                    <a:pt x="485" y="5651"/>
                    <a:pt x="485" y="5651"/>
                  </a:cubicBezTo>
                  <a:lnTo>
                    <a:pt x="1321" y="4966"/>
                  </a:lnTo>
                  <a:cubicBezTo>
                    <a:pt x="1321" y="4966"/>
                    <a:pt x="1304" y="3964"/>
                    <a:pt x="1204" y="3095"/>
                  </a:cubicBezTo>
                  <a:cubicBezTo>
                    <a:pt x="1237" y="2660"/>
                    <a:pt x="1839" y="1424"/>
                    <a:pt x="1889" y="906"/>
                  </a:cubicBezTo>
                  <a:cubicBezTo>
                    <a:pt x="1939" y="388"/>
                    <a:pt x="2022" y="254"/>
                    <a:pt x="1772" y="20"/>
                  </a:cubicBezTo>
                  <a:cubicBezTo>
                    <a:pt x="1757" y="7"/>
                    <a:pt x="1739" y="1"/>
                    <a:pt x="172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13;p38">
              <a:extLst>
                <a:ext uri="{FF2B5EF4-FFF2-40B4-BE49-F238E27FC236}">
                  <a16:creationId xmlns:a16="http://schemas.microsoft.com/office/drawing/2014/main" id="{E3727592-8B18-CAD5-831A-DFB3B1F152A1}"/>
                </a:ext>
              </a:extLst>
            </p:cNvPr>
            <p:cNvSpPr/>
            <p:nvPr/>
          </p:nvSpPr>
          <p:spPr>
            <a:xfrm>
              <a:off x="6138037" y="1851187"/>
              <a:ext cx="46633" cy="158551"/>
            </a:xfrm>
            <a:custGeom>
              <a:avLst/>
              <a:gdLst/>
              <a:ahLst/>
              <a:cxnLst/>
              <a:rect l="l" t="t" r="r" b="b"/>
              <a:pathLst>
                <a:path w="1455" h="4947" extrusionOk="0">
                  <a:moveTo>
                    <a:pt x="1304" y="1"/>
                  </a:moveTo>
                  <a:lnTo>
                    <a:pt x="1" y="151"/>
                  </a:lnTo>
                  <a:lnTo>
                    <a:pt x="201" y="4946"/>
                  </a:lnTo>
                  <a:lnTo>
                    <a:pt x="1455" y="4779"/>
                  </a:lnTo>
                  <a:cubicBezTo>
                    <a:pt x="1455" y="4395"/>
                    <a:pt x="1354" y="168"/>
                    <a:pt x="130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14;p38">
              <a:extLst>
                <a:ext uri="{FF2B5EF4-FFF2-40B4-BE49-F238E27FC236}">
                  <a16:creationId xmlns:a16="http://schemas.microsoft.com/office/drawing/2014/main" id="{3F4C67C5-F7C6-B4A7-E6B7-CC22A6097473}"/>
                </a:ext>
              </a:extLst>
            </p:cNvPr>
            <p:cNvSpPr/>
            <p:nvPr/>
          </p:nvSpPr>
          <p:spPr>
            <a:xfrm>
              <a:off x="6086629" y="1940799"/>
              <a:ext cx="159096" cy="211370"/>
            </a:xfrm>
            <a:custGeom>
              <a:avLst/>
              <a:gdLst/>
              <a:ahLst/>
              <a:cxnLst/>
              <a:rect l="l" t="t" r="r" b="b"/>
              <a:pathLst>
                <a:path w="4964" h="6595" extrusionOk="0">
                  <a:moveTo>
                    <a:pt x="3032" y="0"/>
                  </a:moveTo>
                  <a:cubicBezTo>
                    <a:pt x="2348" y="0"/>
                    <a:pt x="1545" y="958"/>
                    <a:pt x="1271" y="1415"/>
                  </a:cubicBezTo>
                  <a:cubicBezTo>
                    <a:pt x="1104" y="1666"/>
                    <a:pt x="1020" y="1966"/>
                    <a:pt x="1020" y="2267"/>
                  </a:cubicBezTo>
                  <a:cubicBezTo>
                    <a:pt x="1037" y="3203"/>
                    <a:pt x="686" y="4105"/>
                    <a:pt x="51" y="4807"/>
                  </a:cubicBezTo>
                  <a:lnTo>
                    <a:pt x="1" y="4857"/>
                  </a:lnTo>
                  <a:lnTo>
                    <a:pt x="1204" y="6595"/>
                  </a:lnTo>
                  <a:cubicBezTo>
                    <a:pt x="1889" y="6311"/>
                    <a:pt x="2524" y="5910"/>
                    <a:pt x="3042" y="5375"/>
                  </a:cubicBezTo>
                  <a:cubicBezTo>
                    <a:pt x="3710" y="4657"/>
                    <a:pt x="4278" y="3637"/>
                    <a:pt x="4228" y="3203"/>
                  </a:cubicBezTo>
                  <a:cubicBezTo>
                    <a:pt x="4429" y="3119"/>
                    <a:pt x="4612" y="3002"/>
                    <a:pt x="4780" y="2869"/>
                  </a:cubicBezTo>
                  <a:cubicBezTo>
                    <a:pt x="4963" y="2702"/>
                    <a:pt x="4930" y="1649"/>
                    <a:pt x="4880" y="1432"/>
                  </a:cubicBezTo>
                  <a:cubicBezTo>
                    <a:pt x="4863" y="1332"/>
                    <a:pt x="4729" y="1231"/>
                    <a:pt x="4579" y="1131"/>
                  </a:cubicBezTo>
                  <a:cubicBezTo>
                    <a:pt x="4445" y="1047"/>
                    <a:pt x="4295" y="964"/>
                    <a:pt x="4145" y="897"/>
                  </a:cubicBezTo>
                  <a:cubicBezTo>
                    <a:pt x="4211" y="780"/>
                    <a:pt x="4195" y="646"/>
                    <a:pt x="4095" y="546"/>
                  </a:cubicBezTo>
                  <a:cubicBezTo>
                    <a:pt x="4095" y="546"/>
                    <a:pt x="4078" y="546"/>
                    <a:pt x="4078" y="530"/>
                  </a:cubicBezTo>
                  <a:cubicBezTo>
                    <a:pt x="3927" y="463"/>
                    <a:pt x="3777" y="429"/>
                    <a:pt x="3627" y="413"/>
                  </a:cubicBezTo>
                  <a:cubicBezTo>
                    <a:pt x="3593" y="296"/>
                    <a:pt x="3510" y="179"/>
                    <a:pt x="3409" y="112"/>
                  </a:cubicBezTo>
                  <a:cubicBezTo>
                    <a:pt x="3343" y="78"/>
                    <a:pt x="3293" y="45"/>
                    <a:pt x="3226" y="28"/>
                  </a:cubicBezTo>
                  <a:cubicBezTo>
                    <a:pt x="3163" y="9"/>
                    <a:pt x="3098" y="0"/>
                    <a:pt x="3032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15;p38">
              <a:extLst>
                <a:ext uri="{FF2B5EF4-FFF2-40B4-BE49-F238E27FC236}">
                  <a16:creationId xmlns:a16="http://schemas.microsoft.com/office/drawing/2014/main" id="{6DFA47C5-2BED-2660-1D21-7ACB3C3435EF}"/>
                </a:ext>
              </a:extLst>
            </p:cNvPr>
            <p:cNvSpPr/>
            <p:nvPr/>
          </p:nvSpPr>
          <p:spPr>
            <a:xfrm>
              <a:off x="6155729" y="1946536"/>
              <a:ext cx="47146" cy="51953"/>
            </a:xfrm>
            <a:custGeom>
              <a:avLst/>
              <a:gdLst/>
              <a:ahLst/>
              <a:cxnLst/>
              <a:rect l="l" t="t" r="r" b="b"/>
              <a:pathLst>
                <a:path w="1471" h="1621" extrusionOk="0">
                  <a:moveTo>
                    <a:pt x="1173" y="1"/>
                  </a:moveTo>
                  <a:cubicBezTo>
                    <a:pt x="1127" y="1"/>
                    <a:pt x="1080" y="11"/>
                    <a:pt x="1036" y="33"/>
                  </a:cubicBezTo>
                  <a:cubicBezTo>
                    <a:pt x="752" y="133"/>
                    <a:pt x="502" y="284"/>
                    <a:pt x="284" y="501"/>
                  </a:cubicBezTo>
                  <a:cubicBezTo>
                    <a:pt x="34" y="835"/>
                    <a:pt x="0" y="1587"/>
                    <a:pt x="0" y="1604"/>
                  </a:cubicBezTo>
                  <a:lnTo>
                    <a:pt x="0" y="1620"/>
                  </a:lnTo>
                  <a:cubicBezTo>
                    <a:pt x="17" y="1587"/>
                    <a:pt x="301" y="902"/>
                    <a:pt x="619" y="601"/>
                  </a:cubicBezTo>
                  <a:cubicBezTo>
                    <a:pt x="869" y="401"/>
                    <a:pt x="1170" y="284"/>
                    <a:pt x="1471" y="234"/>
                  </a:cubicBezTo>
                  <a:cubicBezTo>
                    <a:pt x="1434" y="85"/>
                    <a:pt x="1305" y="1"/>
                    <a:pt x="117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16;p38">
              <a:extLst>
                <a:ext uri="{FF2B5EF4-FFF2-40B4-BE49-F238E27FC236}">
                  <a16:creationId xmlns:a16="http://schemas.microsoft.com/office/drawing/2014/main" id="{4D94CC45-4716-21A6-7D27-E21685E1BEB6}"/>
                </a:ext>
              </a:extLst>
            </p:cNvPr>
            <p:cNvSpPr/>
            <p:nvPr/>
          </p:nvSpPr>
          <p:spPr>
            <a:xfrm>
              <a:off x="6189445" y="1957753"/>
              <a:ext cx="32178" cy="37531"/>
            </a:xfrm>
            <a:custGeom>
              <a:avLst/>
              <a:gdLst/>
              <a:ahLst/>
              <a:cxnLst/>
              <a:rect l="l" t="t" r="r" b="b"/>
              <a:pathLst>
                <a:path w="1004" h="1171" extrusionOk="0">
                  <a:moveTo>
                    <a:pt x="870" y="1"/>
                  </a:moveTo>
                  <a:cubicBezTo>
                    <a:pt x="452" y="285"/>
                    <a:pt x="151" y="702"/>
                    <a:pt x="1" y="1170"/>
                  </a:cubicBezTo>
                  <a:cubicBezTo>
                    <a:pt x="268" y="853"/>
                    <a:pt x="586" y="585"/>
                    <a:pt x="937" y="368"/>
                  </a:cubicBezTo>
                  <a:cubicBezTo>
                    <a:pt x="1003" y="251"/>
                    <a:pt x="987" y="117"/>
                    <a:pt x="887" y="17"/>
                  </a:cubicBezTo>
                  <a:cubicBezTo>
                    <a:pt x="887" y="17"/>
                    <a:pt x="870" y="17"/>
                    <a:pt x="87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17;p38">
              <a:extLst>
                <a:ext uri="{FF2B5EF4-FFF2-40B4-BE49-F238E27FC236}">
                  <a16:creationId xmlns:a16="http://schemas.microsoft.com/office/drawing/2014/main" id="{B2F752A9-2A1E-01F7-CF87-BC174344407D}"/>
                </a:ext>
              </a:extLst>
            </p:cNvPr>
            <p:cNvSpPr/>
            <p:nvPr/>
          </p:nvSpPr>
          <p:spPr>
            <a:xfrm>
              <a:off x="6218387" y="1977047"/>
              <a:ext cx="27339" cy="66408"/>
            </a:xfrm>
            <a:custGeom>
              <a:avLst/>
              <a:gdLst/>
              <a:ahLst/>
              <a:cxnLst/>
              <a:rect l="l" t="t" r="r" b="b"/>
              <a:pathLst>
                <a:path w="853" h="2072" extrusionOk="0">
                  <a:moveTo>
                    <a:pt x="468" y="0"/>
                  </a:moveTo>
                  <a:cubicBezTo>
                    <a:pt x="468" y="0"/>
                    <a:pt x="468" y="0"/>
                    <a:pt x="468" y="17"/>
                  </a:cubicBezTo>
                  <a:cubicBezTo>
                    <a:pt x="134" y="602"/>
                    <a:pt x="0" y="1270"/>
                    <a:pt x="100" y="1938"/>
                  </a:cubicBezTo>
                  <a:lnTo>
                    <a:pt x="117" y="2072"/>
                  </a:lnTo>
                  <a:cubicBezTo>
                    <a:pt x="318" y="1988"/>
                    <a:pt x="501" y="1871"/>
                    <a:pt x="669" y="1738"/>
                  </a:cubicBezTo>
                  <a:cubicBezTo>
                    <a:pt x="852" y="1571"/>
                    <a:pt x="819" y="518"/>
                    <a:pt x="769" y="301"/>
                  </a:cubicBezTo>
                  <a:cubicBezTo>
                    <a:pt x="752" y="201"/>
                    <a:pt x="618" y="100"/>
                    <a:pt x="468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18;p38">
              <a:extLst>
                <a:ext uri="{FF2B5EF4-FFF2-40B4-BE49-F238E27FC236}">
                  <a16:creationId xmlns:a16="http://schemas.microsoft.com/office/drawing/2014/main" id="{3B608EB0-7ECE-32EF-1856-7FDED255D679}"/>
                </a:ext>
              </a:extLst>
            </p:cNvPr>
            <p:cNvSpPr/>
            <p:nvPr/>
          </p:nvSpPr>
          <p:spPr>
            <a:xfrm>
              <a:off x="6138037" y="1822278"/>
              <a:ext cx="41825" cy="40223"/>
            </a:xfrm>
            <a:custGeom>
              <a:avLst/>
              <a:gdLst/>
              <a:ahLst/>
              <a:cxnLst/>
              <a:rect l="l" t="t" r="r" b="b"/>
              <a:pathLst>
                <a:path w="1305" h="1255" extrusionOk="0">
                  <a:moveTo>
                    <a:pt x="569" y="0"/>
                  </a:moveTo>
                  <a:lnTo>
                    <a:pt x="1" y="1053"/>
                  </a:lnTo>
                  <a:cubicBezTo>
                    <a:pt x="201" y="1170"/>
                    <a:pt x="419" y="1237"/>
                    <a:pt x="653" y="1253"/>
                  </a:cubicBezTo>
                  <a:cubicBezTo>
                    <a:pt x="668" y="1254"/>
                    <a:pt x="683" y="1255"/>
                    <a:pt x="697" y="1255"/>
                  </a:cubicBezTo>
                  <a:cubicBezTo>
                    <a:pt x="948" y="1255"/>
                    <a:pt x="1178" y="1123"/>
                    <a:pt x="1304" y="903"/>
                  </a:cubicBezTo>
                  <a:lnTo>
                    <a:pt x="56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19;p38">
              <a:extLst>
                <a:ext uri="{FF2B5EF4-FFF2-40B4-BE49-F238E27FC236}">
                  <a16:creationId xmlns:a16="http://schemas.microsoft.com/office/drawing/2014/main" id="{4D91AC8B-422D-F977-E3A6-FAF7CCD24449}"/>
                </a:ext>
              </a:extLst>
            </p:cNvPr>
            <p:cNvSpPr/>
            <p:nvPr/>
          </p:nvSpPr>
          <p:spPr>
            <a:xfrm>
              <a:off x="6149832" y="1728019"/>
              <a:ext cx="10737" cy="104739"/>
            </a:xfrm>
            <a:custGeom>
              <a:avLst/>
              <a:gdLst/>
              <a:ahLst/>
              <a:cxnLst/>
              <a:rect l="l" t="t" r="r" b="b"/>
              <a:pathLst>
                <a:path w="335" h="3268" extrusionOk="0">
                  <a:moveTo>
                    <a:pt x="101" y="1"/>
                  </a:moveTo>
                  <a:cubicBezTo>
                    <a:pt x="17" y="686"/>
                    <a:pt x="1" y="1371"/>
                    <a:pt x="51" y="2056"/>
                  </a:cubicBezTo>
                  <a:lnTo>
                    <a:pt x="118" y="3175"/>
                  </a:lnTo>
                  <a:cubicBezTo>
                    <a:pt x="118" y="3238"/>
                    <a:pt x="165" y="3267"/>
                    <a:pt x="216" y="3267"/>
                  </a:cubicBezTo>
                  <a:cubicBezTo>
                    <a:pt x="273" y="3267"/>
                    <a:pt x="335" y="3229"/>
                    <a:pt x="335" y="3158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20;p38">
              <a:extLst>
                <a:ext uri="{FF2B5EF4-FFF2-40B4-BE49-F238E27FC236}">
                  <a16:creationId xmlns:a16="http://schemas.microsoft.com/office/drawing/2014/main" id="{605877FB-F23C-42DA-8B19-2B0B9CD83D25}"/>
                </a:ext>
              </a:extLst>
            </p:cNvPr>
            <p:cNvSpPr/>
            <p:nvPr/>
          </p:nvSpPr>
          <p:spPr>
            <a:xfrm>
              <a:off x="5542035" y="2055762"/>
              <a:ext cx="621738" cy="437515"/>
            </a:xfrm>
            <a:custGeom>
              <a:avLst/>
              <a:gdLst/>
              <a:ahLst/>
              <a:cxnLst/>
              <a:rect l="l" t="t" r="r" b="b"/>
              <a:pathLst>
                <a:path w="19399" h="13651" extrusionOk="0">
                  <a:moveTo>
                    <a:pt x="18179" y="0"/>
                  </a:moveTo>
                  <a:cubicBezTo>
                    <a:pt x="18179" y="0"/>
                    <a:pt x="8204" y="5464"/>
                    <a:pt x="5080" y="7151"/>
                  </a:cubicBezTo>
                  <a:cubicBezTo>
                    <a:pt x="1939" y="8822"/>
                    <a:pt x="0" y="12197"/>
                    <a:pt x="4228" y="13534"/>
                  </a:cubicBezTo>
                  <a:cubicBezTo>
                    <a:pt x="4477" y="13613"/>
                    <a:pt x="4743" y="13650"/>
                    <a:pt x="5025" y="13650"/>
                  </a:cubicBezTo>
                  <a:cubicBezTo>
                    <a:pt x="9938" y="13650"/>
                    <a:pt x="19399" y="2306"/>
                    <a:pt x="19399" y="2306"/>
                  </a:cubicBezTo>
                  <a:lnTo>
                    <a:pt x="18179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21;p38">
              <a:extLst>
                <a:ext uri="{FF2B5EF4-FFF2-40B4-BE49-F238E27FC236}">
                  <a16:creationId xmlns:a16="http://schemas.microsoft.com/office/drawing/2014/main" id="{38848CBE-44D0-8FD3-6E99-103D374C016A}"/>
                </a:ext>
              </a:extLst>
            </p:cNvPr>
            <p:cNvSpPr/>
            <p:nvPr/>
          </p:nvSpPr>
          <p:spPr>
            <a:xfrm>
              <a:off x="5247496" y="1992592"/>
              <a:ext cx="491647" cy="500172"/>
            </a:xfrm>
            <a:custGeom>
              <a:avLst/>
              <a:gdLst/>
              <a:ahLst/>
              <a:cxnLst/>
              <a:rect l="l" t="t" r="r" b="b"/>
              <a:pathLst>
                <a:path w="15340" h="15606" extrusionOk="0">
                  <a:moveTo>
                    <a:pt x="3604" y="0"/>
                  </a:moveTo>
                  <a:cubicBezTo>
                    <a:pt x="3475" y="0"/>
                    <a:pt x="3365" y="22"/>
                    <a:pt x="3275" y="66"/>
                  </a:cubicBezTo>
                  <a:cubicBezTo>
                    <a:pt x="1137" y="1119"/>
                    <a:pt x="1" y="4110"/>
                    <a:pt x="1638" y="6867"/>
                  </a:cubicBezTo>
                  <a:cubicBezTo>
                    <a:pt x="3275" y="9624"/>
                    <a:pt x="7887" y="13968"/>
                    <a:pt x="10728" y="15605"/>
                  </a:cubicBezTo>
                  <a:cubicBezTo>
                    <a:pt x="12265" y="13166"/>
                    <a:pt x="15339" y="7819"/>
                    <a:pt x="15339" y="7819"/>
                  </a:cubicBezTo>
                  <a:cubicBezTo>
                    <a:pt x="15339" y="7819"/>
                    <a:pt x="6071" y="0"/>
                    <a:pt x="3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22;p38">
              <a:extLst>
                <a:ext uri="{FF2B5EF4-FFF2-40B4-BE49-F238E27FC236}">
                  <a16:creationId xmlns:a16="http://schemas.microsoft.com/office/drawing/2014/main" id="{E6D9A26F-25EB-BB0B-0022-8BD8B3CDE0F0}"/>
                </a:ext>
              </a:extLst>
            </p:cNvPr>
            <p:cNvSpPr/>
            <p:nvPr/>
          </p:nvSpPr>
          <p:spPr>
            <a:xfrm>
              <a:off x="5431719" y="1392936"/>
              <a:ext cx="579464" cy="510653"/>
            </a:xfrm>
            <a:custGeom>
              <a:avLst/>
              <a:gdLst/>
              <a:ahLst/>
              <a:cxnLst/>
              <a:rect l="l" t="t" r="r" b="b"/>
              <a:pathLst>
                <a:path w="18080" h="15933" extrusionOk="0">
                  <a:moveTo>
                    <a:pt x="12671" y="0"/>
                  </a:moveTo>
                  <a:cubicBezTo>
                    <a:pt x="12332" y="0"/>
                    <a:pt x="11980" y="72"/>
                    <a:pt x="11630" y="230"/>
                  </a:cubicBezTo>
                  <a:cubicBezTo>
                    <a:pt x="11195" y="430"/>
                    <a:pt x="11028" y="798"/>
                    <a:pt x="10660" y="1099"/>
                  </a:cubicBezTo>
                  <a:cubicBezTo>
                    <a:pt x="10106" y="602"/>
                    <a:pt x="9391" y="337"/>
                    <a:pt x="8660" y="337"/>
                  </a:cubicBezTo>
                  <a:cubicBezTo>
                    <a:pt x="8334" y="337"/>
                    <a:pt x="8005" y="389"/>
                    <a:pt x="7686" y="497"/>
                  </a:cubicBezTo>
                  <a:cubicBezTo>
                    <a:pt x="6667" y="848"/>
                    <a:pt x="5915" y="1734"/>
                    <a:pt x="5731" y="2803"/>
                  </a:cubicBezTo>
                  <a:cubicBezTo>
                    <a:pt x="5371" y="2424"/>
                    <a:pt x="4845" y="2233"/>
                    <a:pt x="4314" y="2233"/>
                  </a:cubicBezTo>
                  <a:cubicBezTo>
                    <a:pt x="3908" y="2233"/>
                    <a:pt x="3498" y="2345"/>
                    <a:pt x="3158" y="2569"/>
                  </a:cubicBezTo>
                  <a:cubicBezTo>
                    <a:pt x="2373" y="3121"/>
                    <a:pt x="1955" y="4073"/>
                    <a:pt x="2072" y="5042"/>
                  </a:cubicBezTo>
                  <a:cubicBezTo>
                    <a:pt x="1253" y="5142"/>
                    <a:pt x="552" y="5744"/>
                    <a:pt x="351" y="6562"/>
                  </a:cubicBezTo>
                  <a:cubicBezTo>
                    <a:pt x="201" y="7398"/>
                    <a:pt x="568" y="8250"/>
                    <a:pt x="1270" y="8718"/>
                  </a:cubicBezTo>
                  <a:cubicBezTo>
                    <a:pt x="518" y="9269"/>
                    <a:pt x="0" y="10656"/>
                    <a:pt x="568" y="11525"/>
                  </a:cubicBezTo>
                  <a:cubicBezTo>
                    <a:pt x="1061" y="12287"/>
                    <a:pt x="2288" y="12608"/>
                    <a:pt x="3211" y="12608"/>
                  </a:cubicBezTo>
                  <a:cubicBezTo>
                    <a:pt x="3321" y="12608"/>
                    <a:pt x="3426" y="12603"/>
                    <a:pt x="3526" y="12594"/>
                  </a:cubicBezTo>
                  <a:lnTo>
                    <a:pt x="3526" y="12594"/>
                  </a:lnTo>
                  <a:cubicBezTo>
                    <a:pt x="3292" y="13563"/>
                    <a:pt x="4061" y="14365"/>
                    <a:pt x="4980" y="14532"/>
                  </a:cubicBezTo>
                  <a:cubicBezTo>
                    <a:pt x="5095" y="14553"/>
                    <a:pt x="5212" y="14563"/>
                    <a:pt x="5328" y="14563"/>
                  </a:cubicBezTo>
                  <a:cubicBezTo>
                    <a:pt x="5780" y="14563"/>
                    <a:pt x="6221" y="14411"/>
                    <a:pt x="6567" y="14131"/>
                  </a:cubicBezTo>
                  <a:cubicBezTo>
                    <a:pt x="6634" y="14215"/>
                    <a:pt x="6684" y="14315"/>
                    <a:pt x="6751" y="14399"/>
                  </a:cubicBezTo>
                  <a:cubicBezTo>
                    <a:pt x="7205" y="15061"/>
                    <a:pt x="7795" y="15425"/>
                    <a:pt x="8446" y="15425"/>
                  </a:cubicBezTo>
                  <a:cubicBezTo>
                    <a:pt x="8895" y="15425"/>
                    <a:pt x="9374" y="15252"/>
                    <a:pt x="9858" y="14883"/>
                  </a:cubicBezTo>
                  <a:cubicBezTo>
                    <a:pt x="10176" y="15533"/>
                    <a:pt x="10830" y="15933"/>
                    <a:pt x="11541" y="15933"/>
                  </a:cubicBezTo>
                  <a:cubicBezTo>
                    <a:pt x="11653" y="15933"/>
                    <a:pt x="11766" y="15923"/>
                    <a:pt x="11880" y="15903"/>
                  </a:cubicBezTo>
                  <a:cubicBezTo>
                    <a:pt x="12665" y="15752"/>
                    <a:pt x="13467" y="15234"/>
                    <a:pt x="13501" y="14432"/>
                  </a:cubicBezTo>
                  <a:cubicBezTo>
                    <a:pt x="13761" y="14537"/>
                    <a:pt x="14031" y="14587"/>
                    <a:pt x="14298" y="14587"/>
                  </a:cubicBezTo>
                  <a:cubicBezTo>
                    <a:pt x="15008" y="14587"/>
                    <a:pt x="15695" y="14233"/>
                    <a:pt x="16107" y="13613"/>
                  </a:cubicBezTo>
                  <a:cubicBezTo>
                    <a:pt x="16625" y="12761"/>
                    <a:pt x="16508" y="11542"/>
                    <a:pt x="15740" y="10923"/>
                  </a:cubicBezTo>
                  <a:lnTo>
                    <a:pt x="15740" y="10923"/>
                  </a:lnTo>
                  <a:cubicBezTo>
                    <a:pt x="15777" y="10925"/>
                    <a:pt x="15814" y="10926"/>
                    <a:pt x="15851" y="10926"/>
                  </a:cubicBezTo>
                  <a:cubicBezTo>
                    <a:pt x="16744" y="10926"/>
                    <a:pt x="17556" y="10353"/>
                    <a:pt x="17828" y="9486"/>
                  </a:cubicBezTo>
                  <a:cubicBezTo>
                    <a:pt x="18079" y="8601"/>
                    <a:pt x="17661" y="7364"/>
                    <a:pt x="16843" y="6947"/>
                  </a:cubicBezTo>
                  <a:cubicBezTo>
                    <a:pt x="17528" y="6278"/>
                    <a:pt x="17678" y="5209"/>
                    <a:pt x="17210" y="4374"/>
                  </a:cubicBezTo>
                  <a:cubicBezTo>
                    <a:pt x="16872" y="3749"/>
                    <a:pt x="16220" y="3378"/>
                    <a:pt x="15538" y="3378"/>
                  </a:cubicBezTo>
                  <a:cubicBezTo>
                    <a:pt x="15344" y="3378"/>
                    <a:pt x="15147" y="3408"/>
                    <a:pt x="14955" y="3471"/>
                  </a:cubicBezTo>
                  <a:cubicBezTo>
                    <a:pt x="15690" y="1736"/>
                    <a:pt x="14338" y="0"/>
                    <a:pt x="1267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23;p38">
              <a:extLst>
                <a:ext uri="{FF2B5EF4-FFF2-40B4-BE49-F238E27FC236}">
                  <a16:creationId xmlns:a16="http://schemas.microsoft.com/office/drawing/2014/main" id="{7834C210-B2BC-C1A4-3043-110E712CCB44}"/>
                </a:ext>
              </a:extLst>
            </p:cNvPr>
            <p:cNvSpPr/>
            <p:nvPr/>
          </p:nvSpPr>
          <p:spPr>
            <a:xfrm>
              <a:off x="5550593" y="1541648"/>
              <a:ext cx="348640" cy="581611"/>
            </a:xfrm>
            <a:custGeom>
              <a:avLst/>
              <a:gdLst/>
              <a:ahLst/>
              <a:cxnLst/>
              <a:rect l="l" t="t" r="r" b="b"/>
              <a:pathLst>
                <a:path w="10878" h="18147" extrusionOk="0">
                  <a:moveTo>
                    <a:pt x="9525" y="1"/>
                  </a:moveTo>
                  <a:cubicBezTo>
                    <a:pt x="9458" y="151"/>
                    <a:pt x="9525" y="636"/>
                    <a:pt x="9240" y="1120"/>
                  </a:cubicBezTo>
                  <a:cubicBezTo>
                    <a:pt x="8856" y="1789"/>
                    <a:pt x="6367" y="1555"/>
                    <a:pt x="5498" y="1872"/>
                  </a:cubicBezTo>
                  <a:cubicBezTo>
                    <a:pt x="4462" y="2223"/>
                    <a:pt x="4211" y="2474"/>
                    <a:pt x="3426" y="3159"/>
                  </a:cubicBezTo>
                  <a:cubicBezTo>
                    <a:pt x="3178" y="2197"/>
                    <a:pt x="2753" y="1617"/>
                    <a:pt x="2127" y="1617"/>
                  </a:cubicBezTo>
                  <a:cubicBezTo>
                    <a:pt x="2035" y="1617"/>
                    <a:pt x="1939" y="1629"/>
                    <a:pt x="1839" y="1655"/>
                  </a:cubicBezTo>
                  <a:cubicBezTo>
                    <a:pt x="986" y="1856"/>
                    <a:pt x="1421" y="4312"/>
                    <a:pt x="1939" y="4579"/>
                  </a:cubicBezTo>
                  <a:cubicBezTo>
                    <a:pt x="2190" y="4705"/>
                    <a:pt x="2390" y="4738"/>
                    <a:pt x="2531" y="4738"/>
                  </a:cubicBezTo>
                  <a:cubicBezTo>
                    <a:pt x="2690" y="4738"/>
                    <a:pt x="2774" y="4696"/>
                    <a:pt x="2774" y="4696"/>
                  </a:cubicBezTo>
                  <a:lnTo>
                    <a:pt x="2774" y="4696"/>
                  </a:lnTo>
                  <a:cubicBezTo>
                    <a:pt x="2774" y="4696"/>
                    <a:pt x="3092" y="8823"/>
                    <a:pt x="2707" y="9959"/>
                  </a:cubicBezTo>
                  <a:cubicBezTo>
                    <a:pt x="2323" y="11079"/>
                    <a:pt x="1187" y="11697"/>
                    <a:pt x="1" y="12081"/>
                  </a:cubicBezTo>
                  <a:cubicBezTo>
                    <a:pt x="1037" y="14003"/>
                    <a:pt x="4512" y="17512"/>
                    <a:pt x="6083" y="18146"/>
                  </a:cubicBezTo>
                  <a:cubicBezTo>
                    <a:pt x="7235" y="17862"/>
                    <a:pt x="8455" y="12148"/>
                    <a:pt x="8455" y="12148"/>
                  </a:cubicBezTo>
                  <a:cubicBezTo>
                    <a:pt x="8455" y="12148"/>
                    <a:pt x="7369" y="11964"/>
                    <a:pt x="6985" y="11547"/>
                  </a:cubicBezTo>
                  <a:cubicBezTo>
                    <a:pt x="6417" y="10928"/>
                    <a:pt x="6567" y="10143"/>
                    <a:pt x="6601" y="9842"/>
                  </a:cubicBezTo>
                  <a:cubicBezTo>
                    <a:pt x="6617" y="9580"/>
                    <a:pt x="6505" y="7936"/>
                    <a:pt x="7210" y="7936"/>
                  </a:cubicBezTo>
                  <a:cubicBezTo>
                    <a:pt x="7224" y="7936"/>
                    <a:pt x="7238" y="7936"/>
                    <a:pt x="7252" y="7938"/>
                  </a:cubicBezTo>
                  <a:cubicBezTo>
                    <a:pt x="7352" y="7938"/>
                    <a:pt x="7453" y="7954"/>
                    <a:pt x="7553" y="7971"/>
                  </a:cubicBezTo>
                  <a:cubicBezTo>
                    <a:pt x="7932" y="8043"/>
                    <a:pt x="8282" y="8079"/>
                    <a:pt x="8591" y="8079"/>
                  </a:cubicBezTo>
                  <a:cubicBezTo>
                    <a:pt x="9140" y="8079"/>
                    <a:pt x="9563" y="7967"/>
                    <a:pt x="9809" y="7754"/>
                  </a:cubicBezTo>
                  <a:cubicBezTo>
                    <a:pt x="10059" y="7537"/>
                    <a:pt x="10043" y="6584"/>
                    <a:pt x="10193" y="5682"/>
                  </a:cubicBezTo>
                  <a:cubicBezTo>
                    <a:pt x="10310" y="4997"/>
                    <a:pt x="10845" y="4930"/>
                    <a:pt x="10861" y="4696"/>
                  </a:cubicBezTo>
                  <a:cubicBezTo>
                    <a:pt x="10878" y="4128"/>
                    <a:pt x="10043" y="4663"/>
                    <a:pt x="10143" y="2323"/>
                  </a:cubicBezTo>
                  <a:cubicBezTo>
                    <a:pt x="10109" y="1037"/>
                    <a:pt x="9875" y="385"/>
                    <a:pt x="9525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24;p38">
              <a:extLst>
                <a:ext uri="{FF2B5EF4-FFF2-40B4-BE49-F238E27FC236}">
                  <a16:creationId xmlns:a16="http://schemas.microsoft.com/office/drawing/2014/main" id="{DB68CCC4-7B38-9C15-52D8-9E241C1DF084}"/>
                </a:ext>
              </a:extLst>
            </p:cNvPr>
            <p:cNvSpPr/>
            <p:nvPr/>
          </p:nvSpPr>
          <p:spPr>
            <a:xfrm>
              <a:off x="5550593" y="1668566"/>
              <a:ext cx="271015" cy="454693"/>
            </a:xfrm>
            <a:custGeom>
              <a:avLst/>
              <a:gdLst/>
              <a:ahLst/>
              <a:cxnLst/>
              <a:rect l="l" t="t" r="r" b="b"/>
              <a:pathLst>
                <a:path w="8456" h="14187" extrusionOk="0">
                  <a:moveTo>
                    <a:pt x="3292" y="1"/>
                  </a:moveTo>
                  <a:cubicBezTo>
                    <a:pt x="3175" y="619"/>
                    <a:pt x="2774" y="736"/>
                    <a:pt x="2774" y="736"/>
                  </a:cubicBezTo>
                  <a:cubicBezTo>
                    <a:pt x="2774" y="736"/>
                    <a:pt x="3092" y="4863"/>
                    <a:pt x="2707" y="5999"/>
                  </a:cubicBezTo>
                  <a:cubicBezTo>
                    <a:pt x="2323" y="7119"/>
                    <a:pt x="1187" y="7737"/>
                    <a:pt x="1" y="8121"/>
                  </a:cubicBezTo>
                  <a:cubicBezTo>
                    <a:pt x="1037" y="10043"/>
                    <a:pt x="4512" y="13552"/>
                    <a:pt x="6083" y="14186"/>
                  </a:cubicBezTo>
                  <a:cubicBezTo>
                    <a:pt x="7235" y="13902"/>
                    <a:pt x="8455" y="8188"/>
                    <a:pt x="8455" y="8188"/>
                  </a:cubicBezTo>
                  <a:cubicBezTo>
                    <a:pt x="8455" y="8188"/>
                    <a:pt x="7319" y="8054"/>
                    <a:pt x="6985" y="7587"/>
                  </a:cubicBezTo>
                  <a:cubicBezTo>
                    <a:pt x="6550" y="6985"/>
                    <a:pt x="6567" y="6183"/>
                    <a:pt x="6601" y="5882"/>
                  </a:cubicBezTo>
                  <a:cubicBezTo>
                    <a:pt x="6617" y="5620"/>
                    <a:pt x="6505" y="3976"/>
                    <a:pt x="7210" y="3976"/>
                  </a:cubicBezTo>
                  <a:cubicBezTo>
                    <a:pt x="7224" y="3976"/>
                    <a:pt x="7238" y="3976"/>
                    <a:pt x="7252" y="3978"/>
                  </a:cubicBezTo>
                  <a:cubicBezTo>
                    <a:pt x="6433" y="3827"/>
                    <a:pt x="4245" y="3226"/>
                    <a:pt x="3459" y="770"/>
                  </a:cubicBezTo>
                  <a:cubicBezTo>
                    <a:pt x="3426" y="586"/>
                    <a:pt x="3359" y="352"/>
                    <a:pt x="3292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25;p38">
              <a:extLst>
                <a:ext uri="{FF2B5EF4-FFF2-40B4-BE49-F238E27FC236}">
                  <a16:creationId xmlns:a16="http://schemas.microsoft.com/office/drawing/2014/main" id="{E75CA751-A89E-17EE-F925-DAC6D4069565}"/>
                </a:ext>
              </a:extLst>
            </p:cNvPr>
            <p:cNvSpPr/>
            <p:nvPr/>
          </p:nvSpPr>
          <p:spPr>
            <a:xfrm>
              <a:off x="5609501" y="1610684"/>
              <a:ext cx="38043" cy="61664"/>
            </a:xfrm>
            <a:custGeom>
              <a:avLst/>
              <a:gdLst/>
              <a:ahLst/>
              <a:cxnLst/>
              <a:rect l="l" t="t" r="r" b="b"/>
              <a:pathLst>
                <a:path w="1187" h="1924" extrusionOk="0">
                  <a:moveTo>
                    <a:pt x="260" y="1"/>
                  </a:moveTo>
                  <a:cubicBezTo>
                    <a:pt x="96" y="1"/>
                    <a:pt x="1" y="103"/>
                    <a:pt x="1" y="103"/>
                  </a:cubicBezTo>
                  <a:cubicBezTo>
                    <a:pt x="7" y="102"/>
                    <a:pt x="13" y="102"/>
                    <a:pt x="19" y="102"/>
                  </a:cubicBezTo>
                  <a:cubicBezTo>
                    <a:pt x="620" y="102"/>
                    <a:pt x="702" y="905"/>
                    <a:pt x="702" y="905"/>
                  </a:cubicBezTo>
                  <a:cubicBezTo>
                    <a:pt x="619" y="921"/>
                    <a:pt x="535" y="938"/>
                    <a:pt x="468" y="955"/>
                  </a:cubicBezTo>
                  <a:cubicBezTo>
                    <a:pt x="101" y="1038"/>
                    <a:pt x="134" y="1924"/>
                    <a:pt x="652" y="1924"/>
                  </a:cubicBezTo>
                  <a:cubicBezTo>
                    <a:pt x="1187" y="1924"/>
                    <a:pt x="1120" y="504"/>
                    <a:pt x="602" y="136"/>
                  </a:cubicBezTo>
                  <a:cubicBezTo>
                    <a:pt x="469" y="33"/>
                    <a:pt x="354" y="1"/>
                    <a:pt x="26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26;p38">
              <a:extLst>
                <a:ext uri="{FF2B5EF4-FFF2-40B4-BE49-F238E27FC236}">
                  <a16:creationId xmlns:a16="http://schemas.microsoft.com/office/drawing/2014/main" id="{1ED71BE5-1F14-6005-C177-FDA46EFFAD11}"/>
                </a:ext>
              </a:extLst>
            </p:cNvPr>
            <p:cNvSpPr/>
            <p:nvPr/>
          </p:nvSpPr>
          <p:spPr>
            <a:xfrm>
              <a:off x="5825325" y="1632157"/>
              <a:ext cx="27851" cy="27339"/>
            </a:xfrm>
            <a:custGeom>
              <a:avLst/>
              <a:gdLst/>
              <a:ahLst/>
              <a:cxnLst/>
              <a:rect l="l" t="t" r="r" b="b"/>
              <a:pathLst>
                <a:path w="869" h="853" extrusionOk="0">
                  <a:moveTo>
                    <a:pt x="435" y="1"/>
                  </a:moveTo>
                  <a:cubicBezTo>
                    <a:pt x="368" y="1"/>
                    <a:pt x="301" y="17"/>
                    <a:pt x="234" y="51"/>
                  </a:cubicBezTo>
                  <a:cubicBezTo>
                    <a:pt x="201" y="68"/>
                    <a:pt x="167" y="101"/>
                    <a:pt x="134" y="118"/>
                  </a:cubicBezTo>
                  <a:cubicBezTo>
                    <a:pt x="84" y="168"/>
                    <a:pt x="50" y="235"/>
                    <a:pt x="17" y="318"/>
                  </a:cubicBezTo>
                  <a:cubicBezTo>
                    <a:pt x="17" y="352"/>
                    <a:pt x="17" y="385"/>
                    <a:pt x="0" y="418"/>
                  </a:cubicBezTo>
                  <a:cubicBezTo>
                    <a:pt x="17" y="535"/>
                    <a:pt x="50" y="636"/>
                    <a:pt x="117" y="719"/>
                  </a:cubicBezTo>
                  <a:cubicBezTo>
                    <a:pt x="201" y="803"/>
                    <a:pt x="318" y="853"/>
                    <a:pt x="418" y="853"/>
                  </a:cubicBezTo>
                  <a:cubicBezTo>
                    <a:pt x="501" y="853"/>
                    <a:pt x="568" y="836"/>
                    <a:pt x="635" y="803"/>
                  </a:cubicBezTo>
                  <a:cubicBezTo>
                    <a:pt x="668" y="786"/>
                    <a:pt x="702" y="753"/>
                    <a:pt x="735" y="736"/>
                  </a:cubicBezTo>
                  <a:cubicBezTo>
                    <a:pt x="785" y="686"/>
                    <a:pt x="819" y="619"/>
                    <a:pt x="852" y="552"/>
                  </a:cubicBezTo>
                  <a:cubicBezTo>
                    <a:pt x="852" y="502"/>
                    <a:pt x="852" y="469"/>
                    <a:pt x="852" y="435"/>
                  </a:cubicBezTo>
                  <a:cubicBezTo>
                    <a:pt x="869" y="385"/>
                    <a:pt x="852" y="335"/>
                    <a:pt x="836" y="285"/>
                  </a:cubicBezTo>
                  <a:cubicBezTo>
                    <a:pt x="769" y="118"/>
                    <a:pt x="618" y="1"/>
                    <a:pt x="43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27;p38">
              <a:extLst>
                <a:ext uri="{FF2B5EF4-FFF2-40B4-BE49-F238E27FC236}">
                  <a16:creationId xmlns:a16="http://schemas.microsoft.com/office/drawing/2014/main" id="{AA2DF832-1485-DAD8-A5B4-A330BEC922E8}"/>
                </a:ext>
              </a:extLst>
            </p:cNvPr>
            <p:cNvSpPr/>
            <p:nvPr/>
          </p:nvSpPr>
          <p:spPr>
            <a:xfrm>
              <a:off x="5807121" y="1718372"/>
              <a:ext cx="56248" cy="26537"/>
            </a:xfrm>
            <a:custGeom>
              <a:avLst/>
              <a:gdLst/>
              <a:ahLst/>
              <a:cxnLst/>
              <a:rect l="l" t="t" r="r" b="b"/>
              <a:pathLst>
                <a:path w="1755" h="828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419"/>
                    <a:pt x="368" y="753"/>
                    <a:pt x="785" y="820"/>
                  </a:cubicBezTo>
                  <a:cubicBezTo>
                    <a:pt x="822" y="825"/>
                    <a:pt x="858" y="827"/>
                    <a:pt x="894" y="827"/>
                  </a:cubicBezTo>
                  <a:cubicBezTo>
                    <a:pt x="1404" y="827"/>
                    <a:pt x="1754" y="302"/>
                    <a:pt x="1754" y="302"/>
                  </a:cubicBezTo>
                  <a:cubicBezTo>
                    <a:pt x="1754" y="302"/>
                    <a:pt x="1370" y="285"/>
                    <a:pt x="852" y="218"/>
                  </a:cubicBezTo>
                  <a:cubicBezTo>
                    <a:pt x="568" y="185"/>
                    <a:pt x="284" y="10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28;p38">
              <a:extLst>
                <a:ext uri="{FF2B5EF4-FFF2-40B4-BE49-F238E27FC236}">
                  <a16:creationId xmlns:a16="http://schemas.microsoft.com/office/drawing/2014/main" id="{5BC69F16-EF04-36D7-F08D-B03A91148898}"/>
                </a:ext>
              </a:extLst>
            </p:cNvPr>
            <p:cNvSpPr/>
            <p:nvPr/>
          </p:nvSpPr>
          <p:spPr>
            <a:xfrm>
              <a:off x="5811928" y="1604851"/>
              <a:ext cx="43941" cy="21441"/>
            </a:xfrm>
            <a:custGeom>
              <a:avLst/>
              <a:gdLst/>
              <a:ahLst/>
              <a:cxnLst/>
              <a:rect l="l" t="t" r="r" b="b"/>
              <a:pathLst>
                <a:path w="1371" h="669" extrusionOk="0">
                  <a:moveTo>
                    <a:pt x="685" y="1"/>
                  </a:moveTo>
                  <a:cubicBezTo>
                    <a:pt x="218" y="17"/>
                    <a:pt x="0" y="669"/>
                    <a:pt x="0" y="669"/>
                  </a:cubicBezTo>
                  <a:cubicBezTo>
                    <a:pt x="218" y="535"/>
                    <a:pt x="452" y="452"/>
                    <a:pt x="685" y="385"/>
                  </a:cubicBezTo>
                  <a:cubicBezTo>
                    <a:pt x="763" y="374"/>
                    <a:pt x="841" y="368"/>
                    <a:pt x="919" y="368"/>
                  </a:cubicBezTo>
                  <a:cubicBezTo>
                    <a:pt x="1073" y="368"/>
                    <a:pt x="1226" y="390"/>
                    <a:pt x="1371" y="435"/>
                  </a:cubicBezTo>
                  <a:cubicBezTo>
                    <a:pt x="1371" y="435"/>
                    <a:pt x="1053" y="1"/>
                    <a:pt x="68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4" name="Google Shape;2274;p60"/>
          <p:cNvGrpSpPr/>
          <p:nvPr/>
        </p:nvGrpSpPr>
        <p:grpSpPr>
          <a:xfrm>
            <a:off x="711077" y="1191575"/>
            <a:ext cx="1930547" cy="2707768"/>
            <a:chOff x="711077" y="1191575"/>
            <a:chExt cx="1930547" cy="2707768"/>
          </a:xfrm>
        </p:grpSpPr>
        <p:sp>
          <p:nvSpPr>
            <p:cNvPr id="2275" name="Google Shape;2275;p60"/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7" name="Google Shape;2277;p6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TỔNG KẾT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2278" name="Google Shape;2278;p60"/>
          <p:cNvSpPr txBox="1"/>
          <p:nvPr/>
        </p:nvSpPr>
        <p:spPr>
          <a:xfrm>
            <a:off x="896051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Mục đích của môn học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9" name="Google Shape;2279;p60"/>
          <p:cNvSpPr txBox="1"/>
          <p:nvPr/>
        </p:nvSpPr>
        <p:spPr>
          <a:xfrm>
            <a:off x="1070951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0" name="Google Shape;2280;p60"/>
          <p:cNvGrpSpPr/>
          <p:nvPr/>
        </p:nvGrpSpPr>
        <p:grpSpPr>
          <a:xfrm>
            <a:off x="3607335" y="1191576"/>
            <a:ext cx="1929330" cy="2706621"/>
            <a:chOff x="3607335" y="1191576"/>
            <a:chExt cx="1929330" cy="2706621"/>
          </a:xfrm>
        </p:grpSpPr>
        <p:sp>
          <p:nvSpPr>
            <p:cNvPr id="2281" name="Google Shape;2281;p60"/>
            <p:cNvSpPr/>
            <p:nvPr/>
          </p:nvSpPr>
          <p:spPr>
            <a:xfrm>
              <a:off x="3607335" y="1494761"/>
              <a:ext cx="1929330" cy="2403437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3607335" y="1191576"/>
              <a:ext cx="1929330" cy="447876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3" name="Google Shape;2283;p60"/>
          <p:cNvSpPr txBox="1"/>
          <p:nvPr/>
        </p:nvSpPr>
        <p:spPr>
          <a:xfrm>
            <a:off x="3791700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Kỹ năng đạt được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4" name="Google Shape;2284;p60"/>
          <p:cNvSpPr txBox="1"/>
          <p:nvPr/>
        </p:nvSpPr>
        <p:spPr>
          <a:xfrm>
            <a:off x="3966600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5" name="Google Shape;2285;p60"/>
          <p:cNvGrpSpPr/>
          <p:nvPr/>
        </p:nvGrpSpPr>
        <p:grpSpPr>
          <a:xfrm>
            <a:off x="6175324" y="1191576"/>
            <a:ext cx="1929330" cy="2707767"/>
            <a:chOff x="6175324" y="1191576"/>
            <a:chExt cx="1929330" cy="2707767"/>
          </a:xfrm>
        </p:grpSpPr>
        <p:sp>
          <p:nvSpPr>
            <p:cNvPr id="2286" name="Google Shape;2286;p60"/>
            <p:cNvSpPr/>
            <p:nvPr/>
          </p:nvSpPr>
          <p:spPr>
            <a:xfrm>
              <a:off x="6175324" y="1494879"/>
              <a:ext cx="1929330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6175324" y="1191576"/>
              <a:ext cx="1929330" cy="44806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8" name="Google Shape;2288;p60"/>
          <p:cNvSpPr txBox="1"/>
          <p:nvPr/>
        </p:nvSpPr>
        <p:spPr>
          <a:xfrm>
            <a:off x="6359689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Kinh nghiệm rút ra</a:t>
            </a:r>
            <a:endParaRPr dirty="0">
              <a:solidFill>
                <a:schemeClr val="lt2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89" name="Google Shape;2289;p60"/>
          <p:cNvSpPr txBox="1"/>
          <p:nvPr/>
        </p:nvSpPr>
        <p:spPr>
          <a:xfrm>
            <a:off x="6534589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90" name="Google Shape;2290;p60"/>
          <p:cNvGrpSpPr/>
          <p:nvPr/>
        </p:nvGrpSpPr>
        <p:grpSpPr>
          <a:xfrm>
            <a:off x="0" y="4076700"/>
            <a:ext cx="9144000" cy="365700"/>
            <a:chOff x="0" y="4076700"/>
            <a:chExt cx="9144000" cy="365700"/>
          </a:xfrm>
        </p:grpSpPr>
        <p:sp>
          <p:nvSpPr>
            <p:cNvPr id="2291" name="Google Shape;2291;p60"/>
            <p:cNvSpPr/>
            <p:nvPr/>
          </p:nvSpPr>
          <p:spPr>
            <a:xfrm>
              <a:off x="0" y="4227600"/>
              <a:ext cx="9144000" cy="6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60"/>
            <p:cNvGrpSpPr/>
            <p:nvPr/>
          </p:nvGrpSpPr>
          <p:grpSpPr>
            <a:xfrm>
              <a:off x="1493501" y="4076700"/>
              <a:ext cx="365700" cy="365700"/>
              <a:chOff x="2078550" y="4124325"/>
              <a:chExt cx="365700" cy="365700"/>
            </a:xfrm>
          </p:grpSpPr>
          <p:sp>
            <p:nvSpPr>
              <p:cNvPr id="2293" name="Google Shape;2293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5" name="Google Shape;2295;p60"/>
            <p:cNvGrpSpPr/>
            <p:nvPr/>
          </p:nvGrpSpPr>
          <p:grpSpPr>
            <a:xfrm>
              <a:off x="4389150" y="4076700"/>
              <a:ext cx="365700" cy="365700"/>
              <a:chOff x="2078550" y="4124325"/>
              <a:chExt cx="365700" cy="365700"/>
            </a:xfrm>
          </p:grpSpPr>
          <p:sp>
            <p:nvSpPr>
              <p:cNvPr id="2296" name="Google Shape;2296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60"/>
            <p:cNvGrpSpPr/>
            <p:nvPr/>
          </p:nvGrpSpPr>
          <p:grpSpPr>
            <a:xfrm>
              <a:off x="6957139" y="4076700"/>
              <a:ext cx="365700" cy="365700"/>
              <a:chOff x="2078550" y="4124325"/>
              <a:chExt cx="365700" cy="365700"/>
            </a:xfrm>
          </p:grpSpPr>
          <p:sp>
            <p:nvSpPr>
              <p:cNvPr id="2299" name="Google Shape;2299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9525;p79">
            <a:extLst>
              <a:ext uri="{FF2B5EF4-FFF2-40B4-BE49-F238E27FC236}">
                <a16:creationId xmlns:a16="http://schemas.microsoft.com/office/drawing/2014/main" id="{C9987C03-901D-4723-8EF5-76B552C94D94}"/>
              </a:ext>
            </a:extLst>
          </p:cNvPr>
          <p:cNvGrpSpPr/>
          <p:nvPr/>
        </p:nvGrpSpPr>
        <p:grpSpPr>
          <a:xfrm>
            <a:off x="6636963" y="2632329"/>
            <a:ext cx="1060708" cy="973514"/>
            <a:chOff x="3542281" y="1505605"/>
            <a:chExt cx="366196" cy="357005"/>
          </a:xfrm>
        </p:grpSpPr>
        <p:sp>
          <p:nvSpPr>
            <p:cNvPr id="108" name="Google Shape;9526;p79">
              <a:extLst>
                <a:ext uri="{FF2B5EF4-FFF2-40B4-BE49-F238E27FC236}">
                  <a16:creationId xmlns:a16="http://schemas.microsoft.com/office/drawing/2014/main" id="{AB8CCB1C-3125-4086-8CA2-45E2C5D535D4}"/>
                </a:ext>
              </a:extLst>
            </p:cNvPr>
            <p:cNvSpPr/>
            <p:nvPr/>
          </p:nvSpPr>
          <p:spPr>
            <a:xfrm>
              <a:off x="3612133" y="1573592"/>
              <a:ext cx="226466" cy="226703"/>
            </a:xfrm>
            <a:custGeom>
              <a:avLst/>
              <a:gdLst/>
              <a:ahLst/>
              <a:cxnLst/>
              <a:rect l="l" t="t" r="r" b="b"/>
              <a:pathLst>
                <a:path w="8624" h="8633" extrusionOk="0">
                  <a:moveTo>
                    <a:pt x="4317" y="0"/>
                  </a:moveTo>
                  <a:cubicBezTo>
                    <a:pt x="1924" y="0"/>
                    <a:pt x="1" y="1933"/>
                    <a:pt x="1" y="4316"/>
                  </a:cubicBezTo>
                  <a:cubicBezTo>
                    <a:pt x="1" y="6699"/>
                    <a:pt x="1924" y="8632"/>
                    <a:pt x="4317" y="8632"/>
                  </a:cubicBezTo>
                  <a:cubicBezTo>
                    <a:pt x="6700" y="8632"/>
                    <a:pt x="8624" y="6699"/>
                    <a:pt x="8624" y="4316"/>
                  </a:cubicBezTo>
                  <a:cubicBezTo>
                    <a:pt x="8624" y="1933"/>
                    <a:pt x="6700" y="0"/>
                    <a:pt x="4317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527;p79">
              <a:extLst>
                <a:ext uri="{FF2B5EF4-FFF2-40B4-BE49-F238E27FC236}">
                  <a16:creationId xmlns:a16="http://schemas.microsoft.com/office/drawing/2014/main" id="{D8B5175C-450D-4371-A438-F14939323A72}"/>
                </a:ext>
              </a:extLst>
            </p:cNvPr>
            <p:cNvSpPr/>
            <p:nvPr/>
          </p:nvSpPr>
          <p:spPr>
            <a:xfrm>
              <a:off x="3657379" y="1652740"/>
              <a:ext cx="135974" cy="136001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594" y="1"/>
                  </a:moveTo>
                  <a:cubicBezTo>
                    <a:pt x="1158" y="1"/>
                    <a:pt x="0" y="1159"/>
                    <a:pt x="0" y="2594"/>
                  </a:cubicBezTo>
                  <a:cubicBezTo>
                    <a:pt x="0" y="4020"/>
                    <a:pt x="1158" y="5178"/>
                    <a:pt x="2594" y="5178"/>
                  </a:cubicBezTo>
                  <a:cubicBezTo>
                    <a:pt x="4020" y="5178"/>
                    <a:pt x="5178" y="4020"/>
                    <a:pt x="5178" y="2594"/>
                  </a:cubicBezTo>
                  <a:cubicBezTo>
                    <a:pt x="5178" y="1159"/>
                    <a:pt x="4020" y="1"/>
                    <a:pt x="2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528;p79">
              <a:extLst>
                <a:ext uri="{FF2B5EF4-FFF2-40B4-BE49-F238E27FC236}">
                  <a16:creationId xmlns:a16="http://schemas.microsoft.com/office/drawing/2014/main" id="{18836ACF-E056-41D0-821A-1E780B661420}"/>
                </a:ext>
              </a:extLst>
            </p:cNvPr>
            <p:cNvSpPr/>
            <p:nvPr/>
          </p:nvSpPr>
          <p:spPr>
            <a:xfrm>
              <a:off x="3542281" y="1681153"/>
              <a:ext cx="54805" cy="11318"/>
            </a:xfrm>
            <a:custGeom>
              <a:avLst/>
              <a:gdLst/>
              <a:ahLst/>
              <a:cxnLst/>
              <a:rect l="l" t="t" r="r" b="b"/>
              <a:pathLst>
                <a:path w="2087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9" y="431"/>
                  </a:lnTo>
                  <a:cubicBezTo>
                    <a:pt x="2087" y="431"/>
                    <a:pt x="2087" y="0"/>
                    <a:pt x="1799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529;p79">
              <a:extLst>
                <a:ext uri="{FF2B5EF4-FFF2-40B4-BE49-F238E27FC236}">
                  <a16:creationId xmlns:a16="http://schemas.microsoft.com/office/drawing/2014/main" id="{3A37DE6E-F31A-499D-9D75-BD080833620A}"/>
                </a:ext>
              </a:extLst>
            </p:cNvPr>
            <p:cNvSpPr/>
            <p:nvPr/>
          </p:nvSpPr>
          <p:spPr>
            <a:xfrm>
              <a:off x="3853909" y="1681153"/>
              <a:ext cx="54568" cy="11318"/>
            </a:xfrm>
            <a:custGeom>
              <a:avLst/>
              <a:gdLst/>
              <a:ahLst/>
              <a:cxnLst/>
              <a:rect l="l" t="t" r="r" b="b"/>
              <a:pathLst>
                <a:path w="2078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0" y="431"/>
                  </a:lnTo>
                  <a:cubicBezTo>
                    <a:pt x="2077" y="431"/>
                    <a:pt x="2077" y="0"/>
                    <a:pt x="1790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530;p79">
              <a:extLst>
                <a:ext uri="{FF2B5EF4-FFF2-40B4-BE49-F238E27FC236}">
                  <a16:creationId xmlns:a16="http://schemas.microsoft.com/office/drawing/2014/main" id="{DA00F69B-2A1A-49D9-A84A-6875758321D7}"/>
                </a:ext>
              </a:extLst>
            </p:cNvPr>
            <p:cNvSpPr/>
            <p:nvPr/>
          </p:nvSpPr>
          <p:spPr>
            <a:xfrm>
              <a:off x="3719694" y="1505605"/>
              <a:ext cx="11344" cy="50918"/>
            </a:xfrm>
            <a:custGeom>
              <a:avLst/>
              <a:gdLst/>
              <a:ahLst/>
              <a:cxnLst/>
              <a:rect l="l" t="t" r="r" b="b"/>
              <a:pathLst>
                <a:path w="432" h="1939" extrusionOk="0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1728"/>
                  </a:lnTo>
                  <a:cubicBezTo>
                    <a:pt x="1" y="1843"/>
                    <a:pt x="97" y="1938"/>
                    <a:pt x="221" y="1938"/>
                  </a:cubicBezTo>
                  <a:cubicBezTo>
                    <a:pt x="336" y="1938"/>
                    <a:pt x="431" y="1843"/>
                    <a:pt x="431" y="1728"/>
                  </a:cubicBezTo>
                  <a:lnTo>
                    <a:pt x="431" y="216"/>
                  </a:lnTo>
                  <a:cubicBezTo>
                    <a:pt x="431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531;p79">
              <a:extLst>
                <a:ext uri="{FF2B5EF4-FFF2-40B4-BE49-F238E27FC236}">
                  <a16:creationId xmlns:a16="http://schemas.microsoft.com/office/drawing/2014/main" id="{65AE09E3-031E-4A43-BF5A-DEA7C392B206}"/>
                </a:ext>
              </a:extLst>
            </p:cNvPr>
            <p:cNvSpPr/>
            <p:nvPr/>
          </p:nvSpPr>
          <p:spPr>
            <a:xfrm>
              <a:off x="3639023" y="1798850"/>
              <a:ext cx="25814" cy="31092"/>
            </a:xfrm>
            <a:custGeom>
              <a:avLst/>
              <a:gdLst/>
              <a:ahLst/>
              <a:cxnLst/>
              <a:rect l="l" t="t" r="r" b="b"/>
              <a:pathLst>
                <a:path w="983" h="1184" extrusionOk="0">
                  <a:moveTo>
                    <a:pt x="693" y="0"/>
                  </a:moveTo>
                  <a:cubicBezTo>
                    <a:pt x="626" y="0"/>
                    <a:pt x="560" y="33"/>
                    <a:pt x="518" y="112"/>
                  </a:cubicBezTo>
                  <a:lnTo>
                    <a:pt x="77" y="858"/>
                  </a:lnTo>
                  <a:cubicBezTo>
                    <a:pt x="1" y="1002"/>
                    <a:pt x="96" y="1184"/>
                    <a:pt x="269" y="1184"/>
                  </a:cubicBezTo>
                  <a:cubicBezTo>
                    <a:pt x="345" y="1174"/>
                    <a:pt x="412" y="1136"/>
                    <a:pt x="451" y="1069"/>
                  </a:cubicBezTo>
                  <a:lnTo>
                    <a:pt x="891" y="322"/>
                  </a:lnTo>
                  <a:cubicBezTo>
                    <a:pt x="982" y="152"/>
                    <a:pt x="837" y="0"/>
                    <a:pt x="6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532;p79">
              <a:extLst>
                <a:ext uri="{FF2B5EF4-FFF2-40B4-BE49-F238E27FC236}">
                  <a16:creationId xmlns:a16="http://schemas.microsoft.com/office/drawing/2014/main" id="{A270E7AF-2AB0-4683-AEF2-D77507D57B03}"/>
                </a:ext>
              </a:extLst>
            </p:cNvPr>
            <p:cNvSpPr/>
            <p:nvPr/>
          </p:nvSpPr>
          <p:spPr>
            <a:xfrm>
              <a:off x="3786053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699" y="1"/>
                  </a:moveTo>
                  <a:cubicBezTo>
                    <a:pt x="631" y="1"/>
                    <a:pt x="563" y="33"/>
                    <a:pt x="517" y="112"/>
                  </a:cubicBezTo>
                  <a:lnTo>
                    <a:pt x="87" y="859"/>
                  </a:lnTo>
                  <a:cubicBezTo>
                    <a:pt x="0" y="1002"/>
                    <a:pt x="106" y="1184"/>
                    <a:pt x="278" y="1184"/>
                  </a:cubicBezTo>
                  <a:cubicBezTo>
                    <a:pt x="354" y="1184"/>
                    <a:pt x="421" y="1136"/>
                    <a:pt x="460" y="1069"/>
                  </a:cubicBezTo>
                  <a:lnTo>
                    <a:pt x="890" y="323"/>
                  </a:lnTo>
                  <a:cubicBezTo>
                    <a:pt x="988" y="153"/>
                    <a:pt x="845" y="1"/>
                    <a:pt x="69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533;p79">
              <a:extLst>
                <a:ext uri="{FF2B5EF4-FFF2-40B4-BE49-F238E27FC236}">
                  <a16:creationId xmlns:a16="http://schemas.microsoft.com/office/drawing/2014/main" id="{5113342E-F015-414D-898C-15B57E463C97}"/>
                </a:ext>
              </a:extLst>
            </p:cNvPr>
            <p:cNvSpPr/>
            <p:nvPr/>
          </p:nvSpPr>
          <p:spPr>
            <a:xfrm>
              <a:off x="3579728" y="1601874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309" y="1"/>
                  </a:moveTo>
                  <a:cubicBezTo>
                    <a:pt x="118" y="1"/>
                    <a:pt x="1" y="284"/>
                    <a:pt x="211" y="397"/>
                  </a:cubicBezTo>
                  <a:lnTo>
                    <a:pt x="957" y="837"/>
                  </a:lnTo>
                  <a:cubicBezTo>
                    <a:pt x="986" y="856"/>
                    <a:pt x="1024" y="866"/>
                    <a:pt x="1062" y="866"/>
                  </a:cubicBezTo>
                  <a:cubicBezTo>
                    <a:pt x="1283" y="866"/>
                    <a:pt x="1369" y="569"/>
                    <a:pt x="1168" y="464"/>
                  </a:cubicBezTo>
                  <a:lnTo>
                    <a:pt x="421" y="33"/>
                  </a:lnTo>
                  <a:cubicBezTo>
                    <a:pt x="382" y="11"/>
                    <a:pt x="344" y="1"/>
                    <a:pt x="30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534;p79">
              <a:extLst>
                <a:ext uri="{FF2B5EF4-FFF2-40B4-BE49-F238E27FC236}">
                  <a16:creationId xmlns:a16="http://schemas.microsoft.com/office/drawing/2014/main" id="{5C24AA4B-BDA7-4062-9DF4-885701882433}"/>
                </a:ext>
              </a:extLst>
            </p:cNvPr>
            <p:cNvSpPr/>
            <p:nvPr/>
          </p:nvSpPr>
          <p:spPr>
            <a:xfrm>
              <a:off x="3834818" y="1749167"/>
              <a:ext cx="35687" cy="22741"/>
            </a:xfrm>
            <a:custGeom>
              <a:avLst/>
              <a:gdLst/>
              <a:ahLst/>
              <a:cxnLst/>
              <a:rect l="l" t="t" r="r" b="b"/>
              <a:pathLst>
                <a:path w="1359" h="866" extrusionOk="0">
                  <a:moveTo>
                    <a:pt x="318" y="0"/>
                  </a:moveTo>
                  <a:cubicBezTo>
                    <a:pt x="124" y="0"/>
                    <a:pt x="1" y="285"/>
                    <a:pt x="211" y="406"/>
                  </a:cubicBezTo>
                  <a:lnTo>
                    <a:pt x="957" y="836"/>
                  </a:lnTo>
                  <a:cubicBezTo>
                    <a:pt x="986" y="855"/>
                    <a:pt x="1024" y="865"/>
                    <a:pt x="1062" y="865"/>
                  </a:cubicBezTo>
                  <a:cubicBezTo>
                    <a:pt x="1282" y="865"/>
                    <a:pt x="1359" y="568"/>
                    <a:pt x="1168" y="463"/>
                  </a:cubicBezTo>
                  <a:lnTo>
                    <a:pt x="431" y="32"/>
                  </a:lnTo>
                  <a:cubicBezTo>
                    <a:pt x="392" y="10"/>
                    <a:pt x="353" y="0"/>
                    <a:pt x="318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535;p79">
              <a:extLst>
                <a:ext uri="{FF2B5EF4-FFF2-40B4-BE49-F238E27FC236}">
                  <a16:creationId xmlns:a16="http://schemas.microsoft.com/office/drawing/2014/main" id="{C7070355-28D5-44A4-BF60-6342BF9DAF46}"/>
                </a:ext>
              </a:extLst>
            </p:cNvPr>
            <p:cNvSpPr/>
            <p:nvPr/>
          </p:nvSpPr>
          <p:spPr>
            <a:xfrm>
              <a:off x="3786000" y="1798850"/>
              <a:ext cx="25709" cy="31092"/>
            </a:xfrm>
            <a:custGeom>
              <a:avLst/>
              <a:gdLst/>
              <a:ahLst/>
              <a:cxnLst/>
              <a:rect l="l" t="t" r="r" b="b"/>
              <a:pathLst>
                <a:path w="979" h="1184" extrusionOk="0">
                  <a:moveTo>
                    <a:pt x="289" y="0"/>
                  </a:moveTo>
                  <a:cubicBezTo>
                    <a:pt x="143" y="0"/>
                    <a:pt x="0" y="152"/>
                    <a:pt x="98" y="322"/>
                  </a:cubicBezTo>
                  <a:lnTo>
                    <a:pt x="529" y="1069"/>
                  </a:lnTo>
                  <a:cubicBezTo>
                    <a:pt x="567" y="1136"/>
                    <a:pt x="634" y="1174"/>
                    <a:pt x="711" y="1184"/>
                  </a:cubicBezTo>
                  <a:cubicBezTo>
                    <a:pt x="883" y="1184"/>
                    <a:pt x="979" y="1002"/>
                    <a:pt x="902" y="858"/>
                  </a:cubicBezTo>
                  <a:lnTo>
                    <a:pt x="471" y="112"/>
                  </a:lnTo>
                  <a:cubicBezTo>
                    <a:pt x="426" y="33"/>
                    <a:pt x="357" y="0"/>
                    <a:pt x="28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536;p79">
              <a:extLst>
                <a:ext uri="{FF2B5EF4-FFF2-40B4-BE49-F238E27FC236}">
                  <a16:creationId xmlns:a16="http://schemas.microsoft.com/office/drawing/2014/main" id="{CCEB444D-40CA-4146-9273-EC5E005F48E7}"/>
                </a:ext>
              </a:extLst>
            </p:cNvPr>
            <p:cNvSpPr/>
            <p:nvPr/>
          </p:nvSpPr>
          <p:spPr>
            <a:xfrm>
              <a:off x="3638472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290" y="1"/>
                  </a:moveTo>
                  <a:cubicBezTo>
                    <a:pt x="143" y="1"/>
                    <a:pt x="0" y="153"/>
                    <a:pt x="98" y="323"/>
                  </a:cubicBezTo>
                  <a:lnTo>
                    <a:pt x="539" y="1069"/>
                  </a:lnTo>
                  <a:cubicBezTo>
                    <a:pt x="577" y="1136"/>
                    <a:pt x="644" y="1184"/>
                    <a:pt x="720" y="1184"/>
                  </a:cubicBezTo>
                  <a:cubicBezTo>
                    <a:pt x="883" y="1184"/>
                    <a:pt x="988" y="1002"/>
                    <a:pt x="912" y="859"/>
                  </a:cubicBezTo>
                  <a:lnTo>
                    <a:pt x="472" y="112"/>
                  </a:lnTo>
                  <a:cubicBezTo>
                    <a:pt x="426" y="33"/>
                    <a:pt x="358" y="1"/>
                    <a:pt x="290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537;p79">
              <a:extLst>
                <a:ext uri="{FF2B5EF4-FFF2-40B4-BE49-F238E27FC236}">
                  <a16:creationId xmlns:a16="http://schemas.microsoft.com/office/drawing/2014/main" id="{93CADE84-8D97-4F31-B475-CDB8D98E4CB5}"/>
                </a:ext>
              </a:extLst>
            </p:cNvPr>
            <p:cNvSpPr/>
            <p:nvPr/>
          </p:nvSpPr>
          <p:spPr>
            <a:xfrm>
              <a:off x="3835317" y="1601507"/>
              <a:ext cx="36291" cy="23109"/>
            </a:xfrm>
            <a:custGeom>
              <a:avLst/>
              <a:gdLst/>
              <a:ahLst/>
              <a:cxnLst/>
              <a:rect l="l" t="t" r="r" b="b"/>
              <a:pathLst>
                <a:path w="1382" h="880" extrusionOk="0">
                  <a:moveTo>
                    <a:pt x="1059" y="0"/>
                  </a:moveTo>
                  <a:cubicBezTo>
                    <a:pt x="1021" y="0"/>
                    <a:pt x="980" y="11"/>
                    <a:pt x="938" y="38"/>
                  </a:cubicBezTo>
                  <a:lnTo>
                    <a:pt x="192" y="478"/>
                  </a:lnTo>
                  <a:cubicBezTo>
                    <a:pt x="0" y="583"/>
                    <a:pt x="77" y="880"/>
                    <a:pt x="297" y="880"/>
                  </a:cubicBezTo>
                  <a:cubicBezTo>
                    <a:pt x="335" y="880"/>
                    <a:pt x="373" y="870"/>
                    <a:pt x="402" y="851"/>
                  </a:cubicBezTo>
                  <a:lnTo>
                    <a:pt x="1149" y="411"/>
                  </a:lnTo>
                  <a:cubicBezTo>
                    <a:pt x="1381" y="307"/>
                    <a:pt x="1257" y="0"/>
                    <a:pt x="105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538;p79">
              <a:extLst>
                <a:ext uri="{FF2B5EF4-FFF2-40B4-BE49-F238E27FC236}">
                  <a16:creationId xmlns:a16="http://schemas.microsoft.com/office/drawing/2014/main" id="{B9477284-EAD2-4AB5-9E33-96FDD46F2765}"/>
                </a:ext>
              </a:extLst>
            </p:cNvPr>
            <p:cNvSpPr/>
            <p:nvPr/>
          </p:nvSpPr>
          <p:spPr>
            <a:xfrm>
              <a:off x="3579964" y="1749167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1057" y="0"/>
                  </a:moveTo>
                  <a:cubicBezTo>
                    <a:pt x="1023" y="0"/>
                    <a:pt x="986" y="10"/>
                    <a:pt x="948" y="32"/>
                  </a:cubicBezTo>
                  <a:lnTo>
                    <a:pt x="202" y="463"/>
                  </a:lnTo>
                  <a:cubicBezTo>
                    <a:pt x="1" y="568"/>
                    <a:pt x="87" y="865"/>
                    <a:pt x="307" y="865"/>
                  </a:cubicBezTo>
                  <a:cubicBezTo>
                    <a:pt x="345" y="865"/>
                    <a:pt x="384" y="855"/>
                    <a:pt x="412" y="836"/>
                  </a:cubicBezTo>
                  <a:lnTo>
                    <a:pt x="1159" y="406"/>
                  </a:lnTo>
                  <a:cubicBezTo>
                    <a:pt x="1369" y="285"/>
                    <a:pt x="1245" y="0"/>
                    <a:pt x="1057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539;p79">
              <a:extLst>
                <a:ext uri="{FF2B5EF4-FFF2-40B4-BE49-F238E27FC236}">
                  <a16:creationId xmlns:a16="http://schemas.microsoft.com/office/drawing/2014/main" id="{C4AEEC4F-9487-4900-B6B5-7187F3F7108D}"/>
                </a:ext>
              </a:extLst>
            </p:cNvPr>
            <p:cNvSpPr/>
            <p:nvPr/>
          </p:nvSpPr>
          <p:spPr>
            <a:xfrm>
              <a:off x="3737209" y="1591764"/>
              <a:ext cx="80776" cy="68302"/>
            </a:xfrm>
            <a:custGeom>
              <a:avLst/>
              <a:gdLst/>
              <a:ahLst/>
              <a:cxnLst/>
              <a:rect l="l" t="t" r="r" b="b"/>
              <a:pathLst>
                <a:path w="3076" h="2601" extrusionOk="0">
                  <a:moveTo>
                    <a:pt x="388" y="1"/>
                  </a:moveTo>
                  <a:cubicBezTo>
                    <a:pt x="95" y="1"/>
                    <a:pt x="1" y="473"/>
                    <a:pt x="348" y="543"/>
                  </a:cubicBezTo>
                  <a:cubicBezTo>
                    <a:pt x="1324" y="791"/>
                    <a:pt x="2119" y="1490"/>
                    <a:pt x="2502" y="2428"/>
                  </a:cubicBezTo>
                  <a:cubicBezTo>
                    <a:pt x="2540" y="2533"/>
                    <a:pt x="2645" y="2600"/>
                    <a:pt x="2750" y="2600"/>
                  </a:cubicBezTo>
                  <a:cubicBezTo>
                    <a:pt x="2942" y="2600"/>
                    <a:pt x="3076" y="2399"/>
                    <a:pt x="2999" y="2227"/>
                  </a:cubicBezTo>
                  <a:cubicBezTo>
                    <a:pt x="2559" y="1136"/>
                    <a:pt x="1621" y="313"/>
                    <a:pt x="482" y="16"/>
                  </a:cubicBezTo>
                  <a:cubicBezTo>
                    <a:pt x="449" y="6"/>
                    <a:pt x="417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540;p79">
              <a:extLst>
                <a:ext uri="{FF2B5EF4-FFF2-40B4-BE49-F238E27FC236}">
                  <a16:creationId xmlns:a16="http://schemas.microsoft.com/office/drawing/2014/main" id="{BD7F6A7A-2978-43DB-8783-B2AF3DCCCD44}"/>
                </a:ext>
              </a:extLst>
            </p:cNvPr>
            <p:cNvSpPr/>
            <p:nvPr/>
          </p:nvSpPr>
          <p:spPr>
            <a:xfrm>
              <a:off x="3691307" y="1732150"/>
              <a:ext cx="68118" cy="102073"/>
            </a:xfrm>
            <a:custGeom>
              <a:avLst/>
              <a:gdLst/>
              <a:ahLst/>
              <a:cxnLst/>
              <a:rect l="l" t="t" r="r" b="b"/>
              <a:pathLst>
                <a:path w="2594" h="3887" extrusionOk="0">
                  <a:moveTo>
                    <a:pt x="871" y="1"/>
                  </a:moveTo>
                  <a:lnTo>
                    <a:pt x="871" y="412"/>
                  </a:lnTo>
                  <a:cubicBezTo>
                    <a:pt x="862" y="499"/>
                    <a:pt x="823" y="566"/>
                    <a:pt x="747" y="604"/>
                  </a:cubicBezTo>
                  <a:lnTo>
                    <a:pt x="230" y="872"/>
                  </a:lnTo>
                  <a:cubicBezTo>
                    <a:pt x="87" y="948"/>
                    <a:pt x="0" y="1101"/>
                    <a:pt x="0" y="1264"/>
                  </a:cubicBezTo>
                  <a:lnTo>
                    <a:pt x="0" y="2527"/>
                  </a:lnTo>
                  <a:cubicBezTo>
                    <a:pt x="0" y="2987"/>
                    <a:pt x="134" y="3446"/>
                    <a:pt x="402" y="3839"/>
                  </a:cubicBezTo>
                  <a:lnTo>
                    <a:pt x="431" y="3886"/>
                  </a:lnTo>
                  <a:lnTo>
                    <a:pt x="2154" y="3886"/>
                  </a:lnTo>
                  <a:lnTo>
                    <a:pt x="2192" y="3839"/>
                  </a:lnTo>
                  <a:cubicBezTo>
                    <a:pt x="2450" y="3446"/>
                    <a:pt x="2584" y="2987"/>
                    <a:pt x="2594" y="2527"/>
                  </a:cubicBezTo>
                  <a:lnTo>
                    <a:pt x="2594" y="1255"/>
                  </a:lnTo>
                  <a:cubicBezTo>
                    <a:pt x="2594" y="1101"/>
                    <a:pt x="2498" y="948"/>
                    <a:pt x="2364" y="872"/>
                  </a:cubicBezTo>
                  <a:lnTo>
                    <a:pt x="1847" y="613"/>
                  </a:lnTo>
                  <a:cubicBezTo>
                    <a:pt x="1771" y="575"/>
                    <a:pt x="1733" y="499"/>
                    <a:pt x="1733" y="422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541;p79">
              <a:extLst>
                <a:ext uri="{FF2B5EF4-FFF2-40B4-BE49-F238E27FC236}">
                  <a16:creationId xmlns:a16="http://schemas.microsoft.com/office/drawing/2014/main" id="{75BB0D7F-F557-4C8E-AA2B-E3EF76F67CDC}"/>
                </a:ext>
              </a:extLst>
            </p:cNvPr>
            <p:cNvSpPr/>
            <p:nvPr/>
          </p:nvSpPr>
          <p:spPr>
            <a:xfrm>
              <a:off x="3691307" y="1751267"/>
              <a:ext cx="68118" cy="82955"/>
            </a:xfrm>
            <a:custGeom>
              <a:avLst/>
              <a:gdLst/>
              <a:ahLst/>
              <a:cxnLst/>
              <a:rect l="l" t="t" r="r" b="b"/>
              <a:pathLst>
                <a:path w="2594" h="3159" extrusionOk="0">
                  <a:moveTo>
                    <a:pt x="508" y="0"/>
                  </a:moveTo>
                  <a:lnTo>
                    <a:pt x="240" y="144"/>
                  </a:lnTo>
                  <a:cubicBezTo>
                    <a:pt x="96" y="220"/>
                    <a:pt x="0" y="364"/>
                    <a:pt x="10" y="527"/>
                  </a:cubicBezTo>
                  <a:lnTo>
                    <a:pt x="10" y="1799"/>
                  </a:lnTo>
                  <a:cubicBezTo>
                    <a:pt x="10" y="2259"/>
                    <a:pt x="144" y="2718"/>
                    <a:pt x="402" y="3111"/>
                  </a:cubicBezTo>
                  <a:lnTo>
                    <a:pt x="441" y="3158"/>
                  </a:lnTo>
                  <a:lnTo>
                    <a:pt x="2163" y="3158"/>
                  </a:lnTo>
                  <a:lnTo>
                    <a:pt x="2202" y="3111"/>
                  </a:lnTo>
                  <a:cubicBezTo>
                    <a:pt x="2460" y="2718"/>
                    <a:pt x="2594" y="2259"/>
                    <a:pt x="2594" y="1799"/>
                  </a:cubicBezTo>
                  <a:lnTo>
                    <a:pt x="2594" y="527"/>
                  </a:lnTo>
                  <a:cubicBezTo>
                    <a:pt x="2594" y="373"/>
                    <a:pt x="2508" y="220"/>
                    <a:pt x="2364" y="144"/>
                  </a:cubicBezTo>
                  <a:lnTo>
                    <a:pt x="2087" y="0"/>
                  </a:lnTo>
                  <a:cubicBezTo>
                    <a:pt x="1876" y="230"/>
                    <a:pt x="1589" y="345"/>
                    <a:pt x="1301" y="345"/>
                  </a:cubicBezTo>
                  <a:cubicBezTo>
                    <a:pt x="1012" y="345"/>
                    <a:pt x="723" y="230"/>
                    <a:pt x="50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542;p79">
              <a:extLst>
                <a:ext uri="{FF2B5EF4-FFF2-40B4-BE49-F238E27FC236}">
                  <a16:creationId xmlns:a16="http://schemas.microsoft.com/office/drawing/2014/main" id="{3337C498-8368-4F8C-BBCE-96899164D8A8}"/>
                </a:ext>
              </a:extLst>
            </p:cNvPr>
            <p:cNvSpPr/>
            <p:nvPr/>
          </p:nvSpPr>
          <p:spPr>
            <a:xfrm>
              <a:off x="3712656" y="1732150"/>
              <a:ext cx="25420" cy="17122"/>
            </a:xfrm>
            <a:custGeom>
              <a:avLst/>
              <a:gdLst/>
              <a:ahLst/>
              <a:cxnLst/>
              <a:rect l="l" t="t" r="r" b="b"/>
              <a:pathLst>
                <a:path w="968" h="652" extrusionOk="0">
                  <a:moveTo>
                    <a:pt x="58" y="1"/>
                  </a:moveTo>
                  <a:lnTo>
                    <a:pt x="58" y="412"/>
                  </a:lnTo>
                  <a:cubicBezTo>
                    <a:pt x="49" y="470"/>
                    <a:pt x="39" y="518"/>
                    <a:pt x="1" y="556"/>
                  </a:cubicBezTo>
                  <a:cubicBezTo>
                    <a:pt x="154" y="613"/>
                    <a:pt x="317" y="652"/>
                    <a:pt x="489" y="652"/>
                  </a:cubicBezTo>
                  <a:cubicBezTo>
                    <a:pt x="652" y="652"/>
                    <a:pt x="814" y="613"/>
                    <a:pt x="967" y="556"/>
                  </a:cubicBezTo>
                  <a:cubicBezTo>
                    <a:pt x="929" y="518"/>
                    <a:pt x="910" y="470"/>
                    <a:pt x="910" y="412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rgbClr val="99A8B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543;p79">
              <a:extLst>
                <a:ext uri="{FF2B5EF4-FFF2-40B4-BE49-F238E27FC236}">
                  <a16:creationId xmlns:a16="http://schemas.microsoft.com/office/drawing/2014/main" id="{1ADF402C-5C00-4D38-BF97-2EB209BBBE50}"/>
                </a:ext>
              </a:extLst>
            </p:cNvPr>
            <p:cNvSpPr/>
            <p:nvPr/>
          </p:nvSpPr>
          <p:spPr>
            <a:xfrm>
              <a:off x="3702625" y="1686930"/>
              <a:ext cx="45509" cy="51049"/>
            </a:xfrm>
            <a:custGeom>
              <a:avLst/>
              <a:gdLst/>
              <a:ahLst/>
              <a:cxnLst/>
              <a:rect l="l" t="t" r="r" b="b"/>
              <a:pathLst>
                <a:path w="1733" h="1944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51"/>
                    <a:pt x="392" y="1943"/>
                    <a:pt x="871" y="1943"/>
                  </a:cubicBezTo>
                  <a:cubicBezTo>
                    <a:pt x="1340" y="1943"/>
                    <a:pt x="1732" y="1551"/>
                    <a:pt x="1732" y="107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544;p79">
              <a:extLst>
                <a:ext uri="{FF2B5EF4-FFF2-40B4-BE49-F238E27FC236}">
                  <a16:creationId xmlns:a16="http://schemas.microsoft.com/office/drawing/2014/main" id="{679809C2-42EE-416A-A931-42E588DA8FC0}"/>
                </a:ext>
              </a:extLst>
            </p:cNvPr>
            <p:cNvSpPr/>
            <p:nvPr/>
          </p:nvSpPr>
          <p:spPr>
            <a:xfrm>
              <a:off x="3702625" y="1686930"/>
              <a:ext cx="31171" cy="50944"/>
            </a:xfrm>
            <a:custGeom>
              <a:avLst/>
              <a:gdLst/>
              <a:ahLst/>
              <a:cxnLst/>
              <a:rect l="l" t="t" r="r" b="b"/>
              <a:pathLst>
                <a:path w="1187" h="1940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69"/>
                    <a:pt x="409" y="1940"/>
                    <a:pt x="865" y="1940"/>
                  </a:cubicBezTo>
                  <a:cubicBezTo>
                    <a:pt x="971" y="1940"/>
                    <a:pt x="1080" y="1919"/>
                    <a:pt x="1187" y="1876"/>
                  </a:cubicBezTo>
                  <a:cubicBezTo>
                    <a:pt x="861" y="1742"/>
                    <a:pt x="651" y="1426"/>
                    <a:pt x="651" y="1072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545;p79">
              <a:extLst>
                <a:ext uri="{FF2B5EF4-FFF2-40B4-BE49-F238E27FC236}">
                  <a16:creationId xmlns:a16="http://schemas.microsoft.com/office/drawing/2014/main" id="{87BECEF4-BABE-416E-93A8-4D6FAE4865B1}"/>
                </a:ext>
              </a:extLst>
            </p:cNvPr>
            <p:cNvSpPr/>
            <p:nvPr/>
          </p:nvSpPr>
          <p:spPr>
            <a:xfrm>
              <a:off x="3702625" y="1834196"/>
              <a:ext cx="45509" cy="28177"/>
            </a:xfrm>
            <a:custGeom>
              <a:avLst/>
              <a:gdLst/>
              <a:ahLst/>
              <a:cxnLst/>
              <a:rect l="l" t="t" r="r" b="b"/>
              <a:pathLst>
                <a:path w="1733" h="1073" extrusionOk="0">
                  <a:moveTo>
                    <a:pt x="0" y="0"/>
                  </a:moveTo>
                  <a:lnTo>
                    <a:pt x="0" y="862"/>
                  </a:lnTo>
                  <a:cubicBezTo>
                    <a:pt x="0" y="977"/>
                    <a:pt x="96" y="1072"/>
                    <a:pt x="220" y="1072"/>
                  </a:cubicBezTo>
                  <a:lnTo>
                    <a:pt x="1512" y="1072"/>
                  </a:lnTo>
                  <a:cubicBezTo>
                    <a:pt x="1637" y="1072"/>
                    <a:pt x="1732" y="977"/>
                    <a:pt x="1732" y="862"/>
                  </a:cubicBezTo>
                  <a:lnTo>
                    <a:pt x="1732" y="0"/>
                  </a:lnTo>
                  <a:close/>
                </a:path>
              </a:pathLst>
            </a:custGeom>
            <a:solidFill>
              <a:srgbClr val="74879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546;p79">
              <a:extLst>
                <a:ext uri="{FF2B5EF4-FFF2-40B4-BE49-F238E27FC236}">
                  <a16:creationId xmlns:a16="http://schemas.microsoft.com/office/drawing/2014/main" id="{CCB50C52-01BD-43CB-B0E2-86874C5BDB89}"/>
                </a:ext>
              </a:extLst>
            </p:cNvPr>
            <p:cNvSpPr/>
            <p:nvPr/>
          </p:nvSpPr>
          <p:spPr>
            <a:xfrm>
              <a:off x="3691307" y="1759303"/>
              <a:ext cx="11344" cy="74920"/>
            </a:xfrm>
            <a:custGeom>
              <a:avLst/>
              <a:gdLst/>
              <a:ahLst/>
              <a:cxnLst/>
              <a:rect l="l" t="t" r="r" b="b"/>
              <a:pathLst>
                <a:path w="432" h="2853" extrusionOk="0">
                  <a:moveTo>
                    <a:pt x="67" y="1"/>
                  </a:moveTo>
                  <a:cubicBezTo>
                    <a:pt x="29" y="67"/>
                    <a:pt x="0" y="154"/>
                    <a:pt x="0" y="230"/>
                  </a:cubicBezTo>
                  <a:lnTo>
                    <a:pt x="0" y="1493"/>
                  </a:lnTo>
                  <a:cubicBezTo>
                    <a:pt x="0" y="1953"/>
                    <a:pt x="144" y="2412"/>
                    <a:pt x="402" y="2805"/>
                  </a:cubicBezTo>
                  <a:lnTo>
                    <a:pt x="431" y="2852"/>
                  </a:lnTo>
                  <a:lnTo>
                    <a:pt x="431" y="489"/>
                  </a:lnTo>
                  <a:cubicBezTo>
                    <a:pt x="431" y="355"/>
                    <a:pt x="374" y="230"/>
                    <a:pt x="259" y="14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547;p79">
              <a:extLst>
                <a:ext uri="{FF2B5EF4-FFF2-40B4-BE49-F238E27FC236}">
                  <a16:creationId xmlns:a16="http://schemas.microsoft.com/office/drawing/2014/main" id="{CAAB57F7-76AE-4695-BB26-F087F1016EA7}"/>
                </a:ext>
              </a:extLst>
            </p:cNvPr>
            <p:cNvSpPr/>
            <p:nvPr/>
          </p:nvSpPr>
          <p:spPr>
            <a:xfrm>
              <a:off x="3748107" y="1759303"/>
              <a:ext cx="11318" cy="74920"/>
            </a:xfrm>
            <a:custGeom>
              <a:avLst/>
              <a:gdLst/>
              <a:ahLst/>
              <a:cxnLst/>
              <a:rect l="l" t="t" r="r" b="b"/>
              <a:pathLst>
                <a:path w="431" h="2853" extrusionOk="0">
                  <a:moveTo>
                    <a:pt x="364" y="1"/>
                  </a:moveTo>
                  <a:lnTo>
                    <a:pt x="173" y="144"/>
                  </a:lnTo>
                  <a:cubicBezTo>
                    <a:pt x="58" y="230"/>
                    <a:pt x="0" y="355"/>
                    <a:pt x="0" y="489"/>
                  </a:cubicBezTo>
                  <a:lnTo>
                    <a:pt x="0" y="2852"/>
                  </a:lnTo>
                  <a:lnTo>
                    <a:pt x="29" y="2805"/>
                  </a:lnTo>
                  <a:cubicBezTo>
                    <a:pt x="287" y="2412"/>
                    <a:pt x="431" y="1953"/>
                    <a:pt x="431" y="1493"/>
                  </a:cubicBezTo>
                  <a:lnTo>
                    <a:pt x="431" y="230"/>
                  </a:lnTo>
                  <a:cubicBezTo>
                    <a:pt x="431" y="154"/>
                    <a:pt x="402" y="67"/>
                    <a:pt x="364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548;p79">
              <a:extLst>
                <a:ext uri="{FF2B5EF4-FFF2-40B4-BE49-F238E27FC236}">
                  <a16:creationId xmlns:a16="http://schemas.microsoft.com/office/drawing/2014/main" id="{52C36E1C-80CF-4C21-B7C1-33FB281169CD}"/>
                </a:ext>
              </a:extLst>
            </p:cNvPr>
            <p:cNvSpPr/>
            <p:nvPr/>
          </p:nvSpPr>
          <p:spPr>
            <a:xfrm>
              <a:off x="3722477" y="1845514"/>
              <a:ext cx="5803" cy="17095"/>
            </a:xfrm>
            <a:custGeom>
              <a:avLst/>
              <a:gdLst/>
              <a:ahLst/>
              <a:cxnLst/>
              <a:rect l="l" t="t" r="r" b="b"/>
              <a:pathLst>
                <a:path w="221" h="651" extrusionOk="0">
                  <a:moveTo>
                    <a:pt x="115" y="0"/>
                  </a:moveTo>
                  <a:cubicBezTo>
                    <a:pt x="48" y="0"/>
                    <a:pt x="0" y="48"/>
                    <a:pt x="0" y="105"/>
                  </a:cubicBezTo>
                  <a:lnTo>
                    <a:pt x="0" y="651"/>
                  </a:lnTo>
                  <a:lnTo>
                    <a:pt x="220" y="651"/>
                  </a:lnTo>
                  <a:lnTo>
                    <a:pt x="220" y="105"/>
                  </a:lnTo>
                  <a:cubicBezTo>
                    <a:pt x="220" y="48"/>
                    <a:pt x="172" y="0"/>
                    <a:pt x="115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549;p79">
              <a:extLst>
                <a:ext uri="{FF2B5EF4-FFF2-40B4-BE49-F238E27FC236}">
                  <a16:creationId xmlns:a16="http://schemas.microsoft.com/office/drawing/2014/main" id="{AB86DC28-649C-4A00-8154-DF70B5DE4522}"/>
                </a:ext>
              </a:extLst>
            </p:cNvPr>
            <p:cNvSpPr/>
            <p:nvPr/>
          </p:nvSpPr>
          <p:spPr>
            <a:xfrm>
              <a:off x="3702625" y="1686930"/>
              <a:ext cx="45509" cy="22662"/>
            </a:xfrm>
            <a:custGeom>
              <a:avLst/>
              <a:gdLst/>
              <a:ahLst/>
              <a:cxnLst/>
              <a:rect l="l" t="t" r="r" b="b"/>
              <a:pathLst>
                <a:path w="1733" h="863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530" y="794"/>
                    <a:pt x="1076" y="862"/>
                    <a:pt x="1624" y="862"/>
                  </a:cubicBezTo>
                  <a:cubicBezTo>
                    <a:pt x="1660" y="862"/>
                    <a:pt x="1696" y="862"/>
                    <a:pt x="1732" y="86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550;p79">
              <a:extLst>
                <a:ext uri="{FF2B5EF4-FFF2-40B4-BE49-F238E27FC236}">
                  <a16:creationId xmlns:a16="http://schemas.microsoft.com/office/drawing/2014/main" id="{02B61968-3D8C-4496-BFE3-9F3228C6672F}"/>
                </a:ext>
              </a:extLst>
            </p:cNvPr>
            <p:cNvSpPr/>
            <p:nvPr/>
          </p:nvSpPr>
          <p:spPr>
            <a:xfrm>
              <a:off x="3702625" y="1686930"/>
              <a:ext cx="31171" cy="20640"/>
            </a:xfrm>
            <a:custGeom>
              <a:avLst/>
              <a:gdLst/>
              <a:ahLst/>
              <a:cxnLst/>
              <a:rect l="l" t="t" r="r" b="b"/>
              <a:pathLst>
                <a:path w="1187" h="786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220" y="708"/>
                    <a:pt x="431" y="756"/>
                    <a:pt x="651" y="785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9612;p79">
            <a:extLst>
              <a:ext uri="{FF2B5EF4-FFF2-40B4-BE49-F238E27FC236}">
                <a16:creationId xmlns:a16="http://schemas.microsoft.com/office/drawing/2014/main" id="{50DAE654-110C-48AB-BDEB-2F8DF26AE0B4}"/>
              </a:ext>
            </a:extLst>
          </p:cNvPr>
          <p:cNvGrpSpPr/>
          <p:nvPr/>
        </p:nvGrpSpPr>
        <p:grpSpPr>
          <a:xfrm>
            <a:off x="4159146" y="2823916"/>
            <a:ext cx="825707" cy="745123"/>
            <a:chOff x="863499" y="1970906"/>
            <a:chExt cx="347078" cy="364016"/>
          </a:xfrm>
        </p:grpSpPr>
        <p:sp>
          <p:nvSpPr>
            <p:cNvPr id="134" name="Google Shape;9613;p79">
              <a:extLst>
                <a:ext uri="{FF2B5EF4-FFF2-40B4-BE49-F238E27FC236}">
                  <a16:creationId xmlns:a16="http://schemas.microsoft.com/office/drawing/2014/main" id="{80BBFDDD-4CC2-4D4E-A515-7EE66C666954}"/>
                </a:ext>
              </a:extLst>
            </p:cNvPr>
            <p:cNvSpPr/>
            <p:nvPr/>
          </p:nvSpPr>
          <p:spPr>
            <a:xfrm>
              <a:off x="984872" y="1970906"/>
              <a:ext cx="225705" cy="173447"/>
            </a:xfrm>
            <a:custGeom>
              <a:avLst/>
              <a:gdLst/>
              <a:ahLst/>
              <a:cxnLst/>
              <a:rect l="l" t="t" r="r" b="b"/>
              <a:pathLst>
                <a:path w="8595" h="6605" extrusionOk="0">
                  <a:moveTo>
                    <a:pt x="4796" y="1"/>
                  </a:moveTo>
                  <a:cubicBezTo>
                    <a:pt x="4748" y="1"/>
                    <a:pt x="4709" y="20"/>
                    <a:pt x="4681" y="58"/>
                  </a:cubicBezTo>
                  <a:lnTo>
                    <a:pt x="1" y="6604"/>
                  </a:lnTo>
                  <a:lnTo>
                    <a:pt x="3972" y="6604"/>
                  </a:lnTo>
                  <a:lnTo>
                    <a:pt x="8528" y="230"/>
                  </a:lnTo>
                  <a:cubicBezTo>
                    <a:pt x="8595" y="135"/>
                    <a:pt x="8518" y="1"/>
                    <a:pt x="840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614;p79">
              <a:extLst>
                <a:ext uri="{FF2B5EF4-FFF2-40B4-BE49-F238E27FC236}">
                  <a16:creationId xmlns:a16="http://schemas.microsoft.com/office/drawing/2014/main" id="{E43506D2-77B9-4D76-8E39-0C62D5CA61AB}"/>
                </a:ext>
              </a:extLst>
            </p:cNvPr>
            <p:cNvSpPr/>
            <p:nvPr/>
          </p:nvSpPr>
          <p:spPr>
            <a:xfrm>
              <a:off x="1020822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4728" y="1"/>
                  </a:moveTo>
                  <a:lnTo>
                    <a:pt x="0" y="6604"/>
                  </a:lnTo>
                  <a:lnTo>
                    <a:pt x="1369" y="6604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615;p79">
              <a:extLst>
                <a:ext uri="{FF2B5EF4-FFF2-40B4-BE49-F238E27FC236}">
                  <a16:creationId xmlns:a16="http://schemas.microsoft.com/office/drawing/2014/main" id="{E3103449-03FC-4F50-A3E4-55F6698ACF6A}"/>
                </a:ext>
              </a:extLst>
            </p:cNvPr>
            <p:cNvSpPr/>
            <p:nvPr/>
          </p:nvSpPr>
          <p:spPr>
            <a:xfrm>
              <a:off x="1056746" y="1970906"/>
              <a:ext cx="153831" cy="173447"/>
            </a:xfrm>
            <a:custGeom>
              <a:avLst/>
              <a:gdLst/>
              <a:ahLst/>
              <a:cxnLst/>
              <a:rect l="l" t="t" r="r" b="b"/>
              <a:pathLst>
                <a:path w="5858" h="6605" extrusionOk="0">
                  <a:moveTo>
                    <a:pt x="4719" y="1"/>
                  </a:moveTo>
                  <a:lnTo>
                    <a:pt x="1" y="6604"/>
                  </a:lnTo>
                  <a:lnTo>
                    <a:pt x="1235" y="6604"/>
                  </a:lnTo>
                  <a:lnTo>
                    <a:pt x="5791" y="230"/>
                  </a:lnTo>
                  <a:cubicBezTo>
                    <a:pt x="5858" y="135"/>
                    <a:pt x="5791" y="1"/>
                    <a:pt x="5676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616;p79">
              <a:extLst>
                <a:ext uri="{FF2B5EF4-FFF2-40B4-BE49-F238E27FC236}">
                  <a16:creationId xmlns:a16="http://schemas.microsoft.com/office/drawing/2014/main" id="{1C22DB53-5F9C-46B3-AC9E-BBAAFE163B4B}"/>
                </a:ext>
              </a:extLst>
            </p:cNvPr>
            <p:cNvSpPr/>
            <p:nvPr/>
          </p:nvSpPr>
          <p:spPr>
            <a:xfrm>
              <a:off x="863499" y="1970906"/>
              <a:ext cx="225967" cy="173447"/>
            </a:xfrm>
            <a:custGeom>
              <a:avLst/>
              <a:gdLst/>
              <a:ahLst/>
              <a:cxnLst/>
              <a:rect l="l" t="t" r="r" b="b"/>
              <a:pathLst>
                <a:path w="8605" h="660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604"/>
                  </a:lnTo>
                  <a:lnTo>
                    <a:pt x="8604" y="6604"/>
                  </a:lnTo>
                  <a:lnTo>
                    <a:pt x="3924" y="58"/>
                  </a:lnTo>
                  <a:cubicBezTo>
                    <a:pt x="3895" y="20"/>
                    <a:pt x="3848" y="1"/>
                    <a:pt x="3800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617;p79">
              <a:extLst>
                <a:ext uri="{FF2B5EF4-FFF2-40B4-BE49-F238E27FC236}">
                  <a16:creationId xmlns:a16="http://schemas.microsoft.com/office/drawing/2014/main" id="{3767F4C0-8B7D-4B70-8B78-89E1C3DC7F3B}"/>
                </a:ext>
              </a:extLst>
            </p:cNvPr>
            <p:cNvSpPr/>
            <p:nvPr/>
          </p:nvSpPr>
          <p:spPr>
            <a:xfrm>
              <a:off x="895405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1" y="1"/>
                  </a:moveTo>
                  <a:lnTo>
                    <a:pt x="4719" y="6604"/>
                  </a:lnTo>
                  <a:lnTo>
                    <a:pt x="6088" y="6604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618;p79">
              <a:extLst>
                <a:ext uri="{FF2B5EF4-FFF2-40B4-BE49-F238E27FC236}">
                  <a16:creationId xmlns:a16="http://schemas.microsoft.com/office/drawing/2014/main" id="{B71E75CD-202B-4A76-AB2D-0BEF3B1B64A6}"/>
                </a:ext>
              </a:extLst>
            </p:cNvPr>
            <p:cNvSpPr/>
            <p:nvPr/>
          </p:nvSpPr>
          <p:spPr>
            <a:xfrm>
              <a:off x="863499" y="1970906"/>
              <a:ext cx="155827" cy="173185"/>
            </a:xfrm>
            <a:custGeom>
              <a:avLst/>
              <a:gdLst/>
              <a:ahLst/>
              <a:cxnLst/>
              <a:rect l="l" t="t" r="r" b="b"/>
              <a:pathLst>
                <a:path w="5934" h="659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595"/>
                  </a:lnTo>
                  <a:lnTo>
                    <a:pt x="5934" y="6595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619;p79">
              <a:extLst>
                <a:ext uri="{FF2B5EF4-FFF2-40B4-BE49-F238E27FC236}">
                  <a16:creationId xmlns:a16="http://schemas.microsoft.com/office/drawing/2014/main" id="{A7AE971A-8BB2-4AB6-A0F2-24AE21512C08}"/>
                </a:ext>
              </a:extLst>
            </p:cNvPr>
            <p:cNvSpPr/>
            <p:nvPr/>
          </p:nvSpPr>
          <p:spPr>
            <a:xfrm>
              <a:off x="1073080" y="2094302"/>
              <a:ext cx="35714" cy="49789"/>
            </a:xfrm>
            <a:custGeom>
              <a:avLst/>
              <a:gdLst/>
              <a:ahLst/>
              <a:cxnLst/>
              <a:rect l="l" t="t" r="r" b="b"/>
              <a:pathLst>
                <a:path w="1360" h="1896" extrusionOk="0">
                  <a:moveTo>
                    <a:pt x="738" y="1"/>
                  </a:moveTo>
                  <a:lnTo>
                    <a:pt x="1" y="1034"/>
                  </a:lnTo>
                  <a:lnTo>
                    <a:pt x="613" y="1896"/>
                  </a:lnTo>
                  <a:lnTo>
                    <a:pt x="1130" y="1187"/>
                  </a:lnTo>
                  <a:lnTo>
                    <a:pt x="1360" y="86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7D8F9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620;p79">
              <a:extLst>
                <a:ext uri="{FF2B5EF4-FFF2-40B4-BE49-F238E27FC236}">
                  <a16:creationId xmlns:a16="http://schemas.microsoft.com/office/drawing/2014/main" id="{5C447125-3858-44AB-94BF-438FCD9CF34F}"/>
                </a:ext>
              </a:extLst>
            </p:cNvPr>
            <p:cNvSpPr/>
            <p:nvPr/>
          </p:nvSpPr>
          <p:spPr>
            <a:xfrm>
              <a:off x="1054987" y="2069171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47" y="1"/>
                  </a:moveTo>
                  <a:lnTo>
                    <a:pt x="1" y="1034"/>
                  </a:lnTo>
                  <a:lnTo>
                    <a:pt x="690" y="1991"/>
                  </a:lnTo>
                  <a:lnTo>
                    <a:pt x="1427" y="958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621;p79">
              <a:extLst>
                <a:ext uri="{FF2B5EF4-FFF2-40B4-BE49-F238E27FC236}">
                  <a16:creationId xmlns:a16="http://schemas.microsoft.com/office/drawing/2014/main" id="{D3DF5045-4483-45B9-AA7A-CF4B672DAF32}"/>
                </a:ext>
              </a:extLst>
            </p:cNvPr>
            <p:cNvSpPr/>
            <p:nvPr/>
          </p:nvSpPr>
          <p:spPr>
            <a:xfrm>
              <a:off x="1037156" y="2044040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37" y="1"/>
                  </a:moveTo>
                  <a:lnTo>
                    <a:pt x="0" y="1034"/>
                  </a:lnTo>
                  <a:lnTo>
                    <a:pt x="680" y="1991"/>
                  </a:lnTo>
                  <a:lnTo>
                    <a:pt x="1426" y="95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622;p79">
              <a:extLst>
                <a:ext uri="{FF2B5EF4-FFF2-40B4-BE49-F238E27FC236}">
                  <a16:creationId xmlns:a16="http://schemas.microsoft.com/office/drawing/2014/main" id="{7FA2D59E-344A-45F9-A480-FA28B881A6BE}"/>
                </a:ext>
              </a:extLst>
            </p:cNvPr>
            <p:cNvSpPr/>
            <p:nvPr/>
          </p:nvSpPr>
          <p:spPr>
            <a:xfrm>
              <a:off x="924317" y="2114890"/>
              <a:ext cx="225442" cy="220033"/>
            </a:xfrm>
            <a:custGeom>
              <a:avLst/>
              <a:gdLst/>
              <a:ahLst/>
              <a:cxnLst/>
              <a:rect l="l" t="t" r="r" b="b"/>
              <a:pathLst>
                <a:path w="8585" h="8379" extrusionOk="0">
                  <a:moveTo>
                    <a:pt x="4293" y="0"/>
                  </a:moveTo>
                  <a:cubicBezTo>
                    <a:pt x="4122" y="0"/>
                    <a:pt x="3952" y="65"/>
                    <a:pt x="3819" y="193"/>
                  </a:cubicBezTo>
                  <a:cubicBezTo>
                    <a:pt x="3689" y="323"/>
                    <a:pt x="3514" y="391"/>
                    <a:pt x="3340" y="391"/>
                  </a:cubicBezTo>
                  <a:cubicBezTo>
                    <a:pt x="3259" y="391"/>
                    <a:pt x="3177" y="376"/>
                    <a:pt x="3101" y="346"/>
                  </a:cubicBezTo>
                  <a:cubicBezTo>
                    <a:pt x="3020" y="315"/>
                    <a:pt x="2937" y="301"/>
                    <a:pt x="2855" y="301"/>
                  </a:cubicBezTo>
                  <a:cubicBezTo>
                    <a:pt x="2581" y="301"/>
                    <a:pt x="2324" y="465"/>
                    <a:pt x="2221" y="738"/>
                  </a:cubicBezTo>
                  <a:cubicBezTo>
                    <a:pt x="2125" y="987"/>
                    <a:pt x="1886" y="1159"/>
                    <a:pt x="1627" y="1169"/>
                  </a:cubicBezTo>
                  <a:cubicBezTo>
                    <a:pt x="1245" y="1188"/>
                    <a:pt x="957" y="1514"/>
                    <a:pt x="986" y="1887"/>
                  </a:cubicBezTo>
                  <a:cubicBezTo>
                    <a:pt x="996" y="2155"/>
                    <a:pt x="852" y="2404"/>
                    <a:pt x="613" y="2528"/>
                  </a:cubicBezTo>
                  <a:cubicBezTo>
                    <a:pt x="278" y="2700"/>
                    <a:pt x="144" y="3102"/>
                    <a:pt x="316" y="3437"/>
                  </a:cubicBezTo>
                  <a:cubicBezTo>
                    <a:pt x="441" y="3676"/>
                    <a:pt x="402" y="3963"/>
                    <a:pt x="240" y="4174"/>
                  </a:cubicBezTo>
                  <a:cubicBezTo>
                    <a:pt x="0" y="4461"/>
                    <a:pt x="48" y="4892"/>
                    <a:pt x="345" y="5131"/>
                  </a:cubicBezTo>
                  <a:cubicBezTo>
                    <a:pt x="546" y="5294"/>
                    <a:pt x="632" y="5571"/>
                    <a:pt x="565" y="5830"/>
                  </a:cubicBezTo>
                  <a:cubicBezTo>
                    <a:pt x="469" y="6193"/>
                    <a:pt x="689" y="6557"/>
                    <a:pt x="1044" y="6662"/>
                  </a:cubicBezTo>
                  <a:cubicBezTo>
                    <a:pt x="1302" y="6729"/>
                    <a:pt x="1493" y="6940"/>
                    <a:pt x="1541" y="7208"/>
                  </a:cubicBezTo>
                  <a:cubicBezTo>
                    <a:pt x="1593" y="7545"/>
                    <a:pt x="1879" y="7781"/>
                    <a:pt x="2209" y="7781"/>
                  </a:cubicBezTo>
                  <a:cubicBezTo>
                    <a:pt x="2245" y="7781"/>
                    <a:pt x="2280" y="7778"/>
                    <a:pt x="2316" y="7772"/>
                  </a:cubicBezTo>
                  <a:cubicBezTo>
                    <a:pt x="2349" y="7768"/>
                    <a:pt x="2382" y="7765"/>
                    <a:pt x="2415" y="7765"/>
                  </a:cubicBezTo>
                  <a:cubicBezTo>
                    <a:pt x="2641" y="7765"/>
                    <a:pt x="2861" y="7877"/>
                    <a:pt x="2986" y="8069"/>
                  </a:cubicBezTo>
                  <a:cubicBezTo>
                    <a:pt x="3120" y="8270"/>
                    <a:pt x="3336" y="8378"/>
                    <a:pt x="3556" y="8378"/>
                  </a:cubicBezTo>
                  <a:cubicBezTo>
                    <a:pt x="3682" y="8378"/>
                    <a:pt x="3809" y="8343"/>
                    <a:pt x="3924" y="8270"/>
                  </a:cubicBezTo>
                  <a:cubicBezTo>
                    <a:pt x="4039" y="8198"/>
                    <a:pt x="4168" y="8162"/>
                    <a:pt x="4296" y="8162"/>
                  </a:cubicBezTo>
                  <a:cubicBezTo>
                    <a:pt x="4424" y="8162"/>
                    <a:pt x="4551" y="8198"/>
                    <a:pt x="4661" y="8270"/>
                  </a:cubicBezTo>
                  <a:cubicBezTo>
                    <a:pt x="4776" y="8343"/>
                    <a:pt x="4904" y="8378"/>
                    <a:pt x="5031" y="8378"/>
                  </a:cubicBezTo>
                  <a:cubicBezTo>
                    <a:pt x="5254" y="8378"/>
                    <a:pt x="5471" y="8270"/>
                    <a:pt x="5599" y="8069"/>
                  </a:cubicBezTo>
                  <a:cubicBezTo>
                    <a:pt x="5733" y="7877"/>
                    <a:pt x="5946" y="7765"/>
                    <a:pt x="6177" y="7765"/>
                  </a:cubicBezTo>
                  <a:cubicBezTo>
                    <a:pt x="6210" y="7765"/>
                    <a:pt x="6244" y="7768"/>
                    <a:pt x="6278" y="7772"/>
                  </a:cubicBezTo>
                  <a:cubicBezTo>
                    <a:pt x="6314" y="7778"/>
                    <a:pt x="6349" y="7781"/>
                    <a:pt x="6383" y="7781"/>
                  </a:cubicBezTo>
                  <a:cubicBezTo>
                    <a:pt x="6706" y="7781"/>
                    <a:pt x="6993" y="7545"/>
                    <a:pt x="7054" y="7208"/>
                  </a:cubicBezTo>
                  <a:cubicBezTo>
                    <a:pt x="7102" y="6949"/>
                    <a:pt x="7293" y="6739"/>
                    <a:pt x="7542" y="6672"/>
                  </a:cubicBezTo>
                  <a:cubicBezTo>
                    <a:pt x="7905" y="6576"/>
                    <a:pt x="8116" y="6203"/>
                    <a:pt x="8020" y="5839"/>
                  </a:cubicBezTo>
                  <a:cubicBezTo>
                    <a:pt x="7953" y="5581"/>
                    <a:pt x="8039" y="5313"/>
                    <a:pt x="8250" y="5141"/>
                  </a:cubicBezTo>
                  <a:cubicBezTo>
                    <a:pt x="8547" y="4901"/>
                    <a:pt x="8585" y="4471"/>
                    <a:pt x="8355" y="4184"/>
                  </a:cubicBezTo>
                  <a:cubicBezTo>
                    <a:pt x="8183" y="3973"/>
                    <a:pt x="8154" y="3686"/>
                    <a:pt x="8279" y="3447"/>
                  </a:cubicBezTo>
                  <a:cubicBezTo>
                    <a:pt x="8441" y="3112"/>
                    <a:pt x="8307" y="2710"/>
                    <a:pt x="7982" y="2538"/>
                  </a:cubicBezTo>
                  <a:cubicBezTo>
                    <a:pt x="7743" y="2413"/>
                    <a:pt x="7599" y="2164"/>
                    <a:pt x="7609" y="1896"/>
                  </a:cubicBezTo>
                  <a:cubicBezTo>
                    <a:pt x="7628" y="1523"/>
                    <a:pt x="7341" y="1198"/>
                    <a:pt x="6968" y="1179"/>
                  </a:cubicBezTo>
                  <a:cubicBezTo>
                    <a:pt x="6700" y="1169"/>
                    <a:pt x="6470" y="997"/>
                    <a:pt x="6374" y="748"/>
                  </a:cubicBezTo>
                  <a:cubicBezTo>
                    <a:pt x="6264" y="475"/>
                    <a:pt x="6005" y="310"/>
                    <a:pt x="5735" y="310"/>
                  </a:cubicBezTo>
                  <a:cubicBezTo>
                    <a:pt x="5654" y="310"/>
                    <a:pt x="5573" y="325"/>
                    <a:pt x="5494" y="356"/>
                  </a:cubicBezTo>
                  <a:cubicBezTo>
                    <a:pt x="5414" y="386"/>
                    <a:pt x="5332" y="401"/>
                    <a:pt x="5251" y="401"/>
                  </a:cubicBezTo>
                  <a:cubicBezTo>
                    <a:pt x="5077" y="401"/>
                    <a:pt x="4906" y="333"/>
                    <a:pt x="4776" y="202"/>
                  </a:cubicBezTo>
                  <a:cubicBezTo>
                    <a:pt x="4641" y="67"/>
                    <a:pt x="4467" y="0"/>
                    <a:pt x="4293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623;p79">
              <a:extLst>
                <a:ext uri="{FF2B5EF4-FFF2-40B4-BE49-F238E27FC236}">
                  <a16:creationId xmlns:a16="http://schemas.microsoft.com/office/drawing/2014/main" id="{1A7EBD1C-11A7-4EB7-B72C-7699AA7A0982}"/>
                </a:ext>
              </a:extLst>
            </p:cNvPr>
            <p:cNvSpPr/>
            <p:nvPr/>
          </p:nvSpPr>
          <p:spPr>
            <a:xfrm>
              <a:off x="1020822" y="2115100"/>
              <a:ext cx="128937" cy="219822"/>
            </a:xfrm>
            <a:custGeom>
              <a:avLst/>
              <a:gdLst/>
              <a:ahLst/>
              <a:cxnLst/>
              <a:rect l="l" t="t" r="r" b="b"/>
              <a:pathLst>
                <a:path w="4910" h="8371" extrusionOk="0">
                  <a:moveTo>
                    <a:pt x="622" y="1"/>
                  </a:moveTo>
                  <a:cubicBezTo>
                    <a:pt x="450" y="1"/>
                    <a:pt x="278" y="65"/>
                    <a:pt x="144" y="194"/>
                  </a:cubicBezTo>
                  <a:cubicBezTo>
                    <a:pt x="96" y="242"/>
                    <a:pt x="48" y="281"/>
                    <a:pt x="0" y="309"/>
                  </a:cubicBezTo>
                  <a:cubicBezTo>
                    <a:pt x="101" y="365"/>
                    <a:pt x="214" y="395"/>
                    <a:pt x="327" y="395"/>
                  </a:cubicBezTo>
                  <a:cubicBezTo>
                    <a:pt x="408" y="395"/>
                    <a:pt x="489" y="379"/>
                    <a:pt x="565" y="348"/>
                  </a:cubicBezTo>
                  <a:cubicBezTo>
                    <a:pt x="643" y="320"/>
                    <a:pt x="722" y="307"/>
                    <a:pt x="800" y="307"/>
                  </a:cubicBezTo>
                  <a:cubicBezTo>
                    <a:pt x="1076" y="307"/>
                    <a:pt x="1333" y="471"/>
                    <a:pt x="1445" y="740"/>
                  </a:cubicBezTo>
                  <a:cubicBezTo>
                    <a:pt x="1541" y="989"/>
                    <a:pt x="1771" y="1161"/>
                    <a:pt x="2039" y="1171"/>
                  </a:cubicBezTo>
                  <a:cubicBezTo>
                    <a:pt x="2412" y="1190"/>
                    <a:pt x="2699" y="1515"/>
                    <a:pt x="2680" y="1888"/>
                  </a:cubicBezTo>
                  <a:cubicBezTo>
                    <a:pt x="2670" y="2156"/>
                    <a:pt x="2814" y="2405"/>
                    <a:pt x="3053" y="2520"/>
                  </a:cubicBezTo>
                  <a:cubicBezTo>
                    <a:pt x="3388" y="2692"/>
                    <a:pt x="3522" y="3104"/>
                    <a:pt x="3350" y="3439"/>
                  </a:cubicBezTo>
                  <a:cubicBezTo>
                    <a:pt x="3226" y="3678"/>
                    <a:pt x="3264" y="3955"/>
                    <a:pt x="3427" y="4166"/>
                  </a:cubicBezTo>
                  <a:cubicBezTo>
                    <a:pt x="3666" y="4463"/>
                    <a:pt x="3618" y="4893"/>
                    <a:pt x="3331" y="5123"/>
                  </a:cubicBezTo>
                  <a:cubicBezTo>
                    <a:pt x="3120" y="5295"/>
                    <a:pt x="3034" y="5573"/>
                    <a:pt x="3101" y="5831"/>
                  </a:cubicBezTo>
                  <a:cubicBezTo>
                    <a:pt x="3197" y="6185"/>
                    <a:pt x="2977" y="6559"/>
                    <a:pt x="2623" y="6654"/>
                  </a:cubicBezTo>
                  <a:cubicBezTo>
                    <a:pt x="2364" y="6721"/>
                    <a:pt x="2163" y="6932"/>
                    <a:pt x="2125" y="7200"/>
                  </a:cubicBezTo>
                  <a:cubicBezTo>
                    <a:pt x="2064" y="7537"/>
                    <a:pt x="1777" y="7773"/>
                    <a:pt x="1447" y="7773"/>
                  </a:cubicBezTo>
                  <a:cubicBezTo>
                    <a:pt x="1412" y="7773"/>
                    <a:pt x="1376" y="7770"/>
                    <a:pt x="1340" y="7764"/>
                  </a:cubicBezTo>
                  <a:cubicBezTo>
                    <a:pt x="1307" y="7760"/>
                    <a:pt x="1274" y="7757"/>
                    <a:pt x="1241" y="7757"/>
                  </a:cubicBezTo>
                  <a:cubicBezTo>
                    <a:pt x="1015" y="7757"/>
                    <a:pt x="796" y="7869"/>
                    <a:pt x="670" y="8061"/>
                  </a:cubicBezTo>
                  <a:cubicBezTo>
                    <a:pt x="651" y="8099"/>
                    <a:pt x="622" y="8128"/>
                    <a:pt x="603" y="8157"/>
                  </a:cubicBezTo>
                  <a:cubicBezTo>
                    <a:pt x="617" y="8156"/>
                    <a:pt x="630" y="8155"/>
                    <a:pt x="644" y="8155"/>
                  </a:cubicBezTo>
                  <a:cubicBezTo>
                    <a:pt x="764" y="8155"/>
                    <a:pt x="883" y="8193"/>
                    <a:pt x="986" y="8262"/>
                  </a:cubicBezTo>
                  <a:cubicBezTo>
                    <a:pt x="1101" y="8335"/>
                    <a:pt x="1229" y="8370"/>
                    <a:pt x="1356" y="8370"/>
                  </a:cubicBezTo>
                  <a:cubicBezTo>
                    <a:pt x="1579" y="8370"/>
                    <a:pt x="1796" y="8262"/>
                    <a:pt x="1924" y="8061"/>
                  </a:cubicBezTo>
                  <a:cubicBezTo>
                    <a:pt x="2058" y="7869"/>
                    <a:pt x="2271" y="7757"/>
                    <a:pt x="2502" y="7757"/>
                  </a:cubicBezTo>
                  <a:cubicBezTo>
                    <a:pt x="2535" y="7757"/>
                    <a:pt x="2569" y="7760"/>
                    <a:pt x="2603" y="7764"/>
                  </a:cubicBezTo>
                  <a:cubicBezTo>
                    <a:pt x="2639" y="7770"/>
                    <a:pt x="2674" y="7773"/>
                    <a:pt x="2708" y="7773"/>
                  </a:cubicBezTo>
                  <a:cubicBezTo>
                    <a:pt x="3031" y="7773"/>
                    <a:pt x="3318" y="7537"/>
                    <a:pt x="3379" y="7200"/>
                  </a:cubicBezTo>
                  <a:cubicBezTo>
                    <a:pt x="3417" y="6932"/>
                    <a:pt x="3608" y="6721"/>
                    <a:pt x="3867" y="6654"/>
                  </a:cubicBezTo>
                  <a:cubicBezTo>
                    <a:pt x="4230" y="6549"/>
                    <a:pt x="4441" y="6185"/>
                    <a:pt x="4345" y="5822"/>
                  </a:cubicBezTo>
                  <a:cubicBezTo>
                    <a:pt x="4278" y="5563"/>
                    <a:pt x="4364" y="5286"/>
                    <a:pt x="4575" y="5123"/>
                  </a:cubicBezTo>
                  <a:cubicBezTo>
                    <a:pt x="4862" y="4884"/>
                    <a:pt x="4910" y="4463"/>
                    <a:pt x="4680" y="4166"/>
                  </a:cubicBezTo>
                  <a:cubicBezTo>
                    <a:pt x="4508" y="3955"/>
                    <a:pt x="4479" y="3678"/>
                    <a:pt x="4604" y="3439"/>
                  </a:cubicBezTo>
                  <a:cubicBezTo>
                    <a:pt x="4766" y="3104"/>
                    <a:pt x="4632" y="2692"/>
                    <a:pt x="4307" y="2520"/>
                  </a:cubicBezTo>
                  <a:cubicBezTo>
                    <a:pt x="4068" y="2405"/>
                    <a:pt x="3924" y="2156"/>
                    <a:pt x="3934" y="1888"/>
                  </a:cubicBezTo>
                  <a:cubicBezTo>
                    <a:pt x="3953" y="1506"/>
                    <a:pt x="3666" y="1190"/>
                    <a:pt x="3293" y="1171"/>
                  </a:cubicBezTo>
                  <a:cubicBezTo>
                    <a:pt x="3025" y="1151"/>
                    <a:pt x="2795" y="989"/>
                    <a:pt x="2699" y="740"/>
                  </a:cubicBezTo>
                  <a:cubicBezTo>
                    <a:pt x="2588" y="473"/>
                    <a:pt x="2333" y="303"/>
                    <a:pt x="2058" y="303"/>
                  </a:cubicBezTo>
                  <a:cubicBezTo>
                    <a:pt x="1979" y="303"/>
                    <a:pt x="1898" y="317"/>
                    <a:pt x="1819" y="348"/>
                  </a:cubicBezTo>
                  <a:cubicBezTo>
                    <a:pt x="1739" y="378"/>
                    <a:pt x="1657" y="393"/>
                    <a:pt x="1576" y="393"/>
                  </a:cubicBezTo>
                  <a:cubicBezTo>
                    <a:pt x="1402" y="393"/>
                    <a:pt x="1231" y="325"/>
                    <a:pt x="1101" y="194"/>
                  </a:cubicBezTo>
                  <a:cubicBezTo>
                    <a:pt x="967" y="65"/>
                    <a:pt x="795" y="1"/>
                    <a:pt x="622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624;p79">
              <a:extLst>
                <a:ext uri="{FF2B5EF4-FFF2-40B4-BE49-F238E27FC236}">
                  <a16:creationId xmlns:a16="http://schemas.microsoft.com/office/drawing/2014/main" id="{BDC1910F-842D-433A-A3F9-09DC86515520}"/>
                </a:ext>
              </a:extLst>
            </p:cNvPr>
            <p:cNvSpPr/>
            <p:nvPr/>
          </p:nvSpPr>
          <p:spPr>
            <a:xfrm>
              <a:off x="953964" y="2141806"/>
              <a:ext cx="166147" cy="166147"/>
            </a:xfrm>
            <a:custGeom>
              <a:avLst/>
              <a:gdLst/>
              <a:ahLst/>
              <a:cxnLst/>
              <a:rect l="l" t="t" r="r" b="b"/>
              <a:pathLst>
                <a:path w="6327" h="6327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cubicBezTo>
                    <a:pt x="1" y="4910"/>
                    <a:pt x="1417" y="6326"/>
                    <a:pt x="3168" y="6326"/>
                  </a:cubicBezTo>
                  <a:cubicBezTo>
                    <a:pt x="4910" y="6326"/>
                    <a:pt x="6327" y="4910"/>
                    <a:pt x="6327" y="3168"/>
                  </a:cubicBezTo>
                  <a:cubicBezTo>
                    <a:pt x="6327" y="1417"/>
                    <a:pt x="4910" y="0"/>
                    <a:pt x="3168" y="0"/>
                  </a:cubicBez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625;p79">
              <a:extLst>
                <a:ext uri="{FF2B5EF4-FFF2-40B4-BE49-F238E27FC236}">
                  <a16:creationId xmlns:a16="http://schemas.microsoft.com/office/drawing/2014/main" id="{80E5C5DC-6A05-4003-B357-D01A1260C3FA}"/>
                </a:ext>
              </a:extLst>
            </p:cNvPr>
            <p:cNvSpPr/>
            <p:nvPr/>
          </p:nvSpPr>
          <p:spPr>
            <a:xfrm>
              <a:off x="1020560" y="2141806"/>
              <a:ext cx="104068" cy="166252"/>
            </a:xfrm>
            <a:custGeom>
              <a:avLst/>
              <a:gdLst/>
              <a:ahLst/>
              <a:cxnLst/>
              <a:rect l="l" t="t" r="r" b="b"/>
              <a:pathLst>
                <a:path w="3963" h="6331" extrusionOk="0">
                  <a:moveTo>
                    <a:pt x="632" y="0"/>
                  </a:moveTo>
                  <a:cubicBezTo>
                    <a:pt x="422" y="0"/>
                    <a:pt x="211" y="20"/>
                    <a:pt x="1" y="67"/>
                  </a:cubicBezTo>
                  <a:cubicBezTo>
                    <a:pt x="1475" y="364"/>
                    <a:pt x="2537" y="1656"/>
                    <a:pt x="2537" y="3168"/>
                  </a:cubicBezTo>
                  <a:cubicBezTo>
                    <a:pt x="2537" y="4671"/>
                    <a:pt x="1475" y="5963"/>
                    <a:pt x="1" y="6269"/>
                  </a:cubicBezTo>
                  <a:cubicBezTo>
                    <a:pt x="210" y="6310"/>
                    <a:pt x="419" y="6330"/>
                    <a:pt x="624" y="6330"/>
                  </a:cubicBezTo>
                  <a:cubicBezTo>
                    <a:pt x="2218" y="6330"/>
                    <a:pt x="3610" y="5129"/>
                    <a:pt x="3772" y="3484"/>
                  </a:cubicBezTo>
                  <a:cubicBezTo>
                    <a:pt x="3963" y="1618"/>
                    <a:pt x="2499" y="0"/>
                    <a:pt x="63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626;p79">
              <a:extLst>
                <a:ext uri="{FF2B5EF4-FFF2-40B4-BE49-F238E27FC236}">
                  <a16:creationId xmlns:a16="http://schemas.microsoft.com/office/drawing/2014/main" id="{2C1736F5-6CC9-4C40-AF6D-A5E735223923}"/>
                </a:ext>
              </a:extLst>
            </p:cNvPr>
            <p:cNvSpPr/>
            <p:nvPr/>
          </p:nvSpPr>
          <p:spPr>
            <a:xfrm>
              <a:off x="1020560" y="2187551"/>
              <a:ext cx="20378" cy="74657"/>
            </a:xfrm>
            <a:custGeom>
              <a:avLst/>
              <a:gdLst/>
              <a:ahLst/>
              <a:cxnLst/>
              <a:rect l="l" t="t" r="r" b="b"/>
              <a:pathLst>
                <a:path w="776" h="2843" extrusionOk="0">
                  <a:moveTo>
                    <a:pt x="594" y="0"/>
                  </a:moveTo>
                  <a:cubicBezTo>
                    <a:pt x="556" y="0"/>
                    <a:pt x="518" y="10"/>
                    <a:pt x="489" y="48"/>
                  </a:cubicBezTo>
                  <a:lnTo>
                    <a:pt x="87" y="431"/>
                  </a:lnTo>
                  <a:cubicBezTo>
                    <a:pt x="30" y="469"/>
                    <a:pt x="1" y="527"/>
                    <a:pt x="1" y="594"/>
                  </a:cubicBezTo>
                  <a:cubicBezTo>
                    <a:pt x="1" y="680"/>
                    <a:pt x="58" y="747"/>
                    <a:pt x="144" y="756"/>
                  </a:cubicBezTo>
                  <a:cubicBezTo>
                    <a:pt x="173" y="756"/>
                    <a:pt x="202" y="747"/>
                    <a:pt x="230" y="718"/>
                  </a:cubicBezTo>
                  <a:lnTo>
                    <a:pt x="364" y="546"/>
                  </a:lnTo>
                  <a:lnTo>
                    <a:pt x="364" y="2709"/>
                  </a:lnTo>
                  <a:cubicBezTo>
                    <a:pt x="364" y="2795"/>
                    <a:pt x="470" y="2843"/>
                    <a:pt x="575" y="2843"/>
                  </a:cubicBezTo>
                  <a:cubicBezTo>
                    <a:pt x="671" y="2843"/>
                    <a:pt x="776" y="2795"/>
                    <a:pt x="776" y="2709"/>
                  </a:cubicBezTo>
                  <a:lnTo>
                    <a:pt x="776" y="134"/>
                  </a:lnTo>
                  <a:cubicBezTo>
                    <a:pt x="776" y="48"/>
                    <a:pt x="680" y="0"/>
                    <a:pt x="594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9441;p78">
            <a:extLst>
              <a:ext uri="{FF2B5EF4-FFF2-40B4-BE49-F238E27FC236}">
                <a16:creationId xmlns:a16="http://schemas.microsoft.com/office/drawing/2014/main" id="{3FB61D1A-2450-4AED-B526-6F9A9A9915D6}"/>
              </a:ext>
            </a:extLst>
          </p:cNvPr>
          <p:cNvGrpSpPr/>
          <p:nvPr/>
        </p:nvGrpSpPr>
        <p:grpSpPr>
          <a:xfrm>
            <a:off x="1274656" y="2806405"/>
            <a:ext cx="803776" cy="792870"/>
            <a:chOff x="3952456" y="1524280"/>
            <a:chExt cx="370195" cy="300154"/>
          </a:xfrm>
        </p:grpSpPr>
        <p:sp>
          <p:nvSpPr>
            <p:cNvPr id="149" name="Google Shape;9442;p78">
              <a:extLst>
                <a:ext uri="{FF2B5EF4-FFF2-40B4-BE49-F238E27FC236}">
                  <a16:creationId xmlns:a16="http://schemas.microsoft.com/office/drawing/2014/main" id="{8CFFCB2A-85B4-4B48-BC34-41791D90146A}"/>
                </a:ext>
              </a:extLst>
            </p:cNvPr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rgbClr val="90A7B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443;p78">
              <a:extLst>
                <a:ext uri="{FF2B5EF4-FFF2-40B4-BE49-F238E27FC236}">
                  <a16:creationId xmlns:a16="http://schemas.microsoft.com/office/drawing/2014/main" id="{A096B114-9C15-4C20-ABE0-27BE016967B8}"/>
                </a:ext>
              </a:extLst>
            </p:cNvPr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rgbClr val="AABCC9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444;p78">
              <a:extLst>
                <a:ext uri="{FF2B5EF4-FFF2-40B4-BE49-F238E27FC236}">
                  <a16:creationId xmlns:a16="http://schemas.microsoft.com/office/drawing/2014/main" id="{DF410E2D-63C3-4DD0-B231-76381A6B7FC5}"/>
                </a:ext>
              </a:extLst>
            </p:cNvPr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445;p78">
              <a:extLst>
                <a:ext uri="{FF2B5EF4-FFF2-40B4-BE49-F238E27FC236}">
                  <a16:creationId xmlns:a16="http://schemas.microsoft.com/office/drawing/2014/main" id="{012A8387-36C1-4F5F-9271-1406C0E4702B}"/>
                </a:ext>
              </a:extLst>
            </p:cNvPr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446;p78">
              <a:extLst>
                <a:ext uri="{FF2B5EF4-FFF2-40B4-BE49-F238E27FC236}">
                  <a16:creationId xmlns:a16="http://schemas.microsoft.com/office/drawing/2014/main" id="{2DD3CCC6-2511-4C39-82DA-961B7A593790}"/>
                </a:ext>
              </a:extLst>
            </p:cNvPr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rgbClr val="7F94A5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447;p78">
              <a:extLst>
                <a:ext uri="{FF2B5EF4-FFF2-40B4-BE49-F238E27FC236}">
                  <a16:creationId xmlns:a16="http://schemas.microsoft.com/office/drawing/2014/main" id="{C5150DCD-9297-4081-9DA8-C5AC00251BD8}"/>
                </a:ext>
              </a:extLst>
            </p:cNvPr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rgbClr val="C6D2D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274;p60">
            <a:extLst>
              <a:ext uri="{FF2B5EF4-FFF2-40B4-BE49-F238E27FC236}">
                <a16:creationId xmlns:a16="http://schemas.microsoft.com/office/drawing/2014/main" id="{7DA94DB2-7457-49EE-910C-452E93EE4C94}"/>
              </a:ext>
            </a:extLst>
          </p:cNvPr>
          <p:cNvGrpSpPr/>
          <p:nvPr/>
        </p:nvGrpSpPr>
        <p:grpSpPr>
          <a:xfrm>
            <a:off x="-304800" y="-89722"/>
            <a:ext cx="9768114" cy="5584793"/>
            <a:chOff x="711077" y="1191575"/>
            <a:chExt cx="1930547" cy="2707769"/>
          </a:xfrm>
        </p:grpSpPr>
        <p:sp>
          <p:nvSpPr>
            <p:cNvPr id="78" name="Google Shape;2275;p60">
              <a:extLst>
                <a:ext uri="{FF2B5EF4-FFF2-40B4-BE49-F238E27FC236}">
                  <a16:creationId xmlns:a16="http://schemas.microsoft.com/office/drawing/2014/main" id="{F140EBA8-1439-4499-A9C2-DCA3A682E75B}"/>
                </a:ext>
              </a:extLst>
            </p:cNvPr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76;p60">
              <a:extLst>
                <a:ext uri="{FF2B5EF4-FFF2-40B4-BE49-F238E27FC236}">
                  <a16:creationId xmlns:a16="http://schemas.microsoft.com/office/drawing/2014/main" id="{4E6AA891-08F3-46FE-B018-F4E7C53610C2}"/>
                </a:ext>
              </a:extLst>
            </p:cNvPr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D5D51C1-74BD-493D-B173-C69FB680C646}"/>
              </a:ext>
            </a:extLst>
          </p:cNvPr>
          <p:cNvSpPr txBox="1"/>
          <p:nvPr/>
        </p:nvSpPr>
        <p:spPr>
          <a:xfrm>
            <a:off x="2078432" y="260304"/>
            <a:ext cx="518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Advantage</a:t>
            </a:r>
          </a:p>
        </p:txBody>
      </p:sp>
      <p:sp>
        <p:nvSpPr>
          <p:cNvPr id="81" name="Google Shape;286;p33">
            <a:extLst>
              <a:ext uri="{FF2B5EF4-FFF2-40B4-BE49-F238E27FC236}">
                <a16:creationId xmlns:a16="http://schemas.microsoft.com/office/drawing/2014/main" id="{F9DE975A-7325-4BC4-84F9-8EE50A700656}"/>
              </a:ext>
            </a:extLst>
          </p:cNvPr>
          <p:cNvSpPr txBox="1">
            <a:spLocks/>
          </p:cNvSpPr>
          <p:nvPr/>
        </p:nvSpPr>
        <p:spPr>
          <a:xfrm>
            <a:off x="1446329" y="2325783"/>
            <a:ext cx="6123447" cy="1570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 Random forest: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Improved with decision tree algorithm, dealing with noise when the data set changes.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Logistic regression: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Good classification when the data is linearly separable.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Easy to deploy and train.</a:t>
            </a:r>
            <a:endParaRPr lang="en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23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4" name="Google Shape;2274;p60"/>
          <p:cNvGrpSpPr/>
          <p:nvPr/>
        </p:nvGrpSpPr>
        <p:grpSpPr>
          <a:xfrm>
            <a:off x="711077" y="1191575"/>
            <a:ext cx="1930547" cy="2707768"/>
            <a:chOff x="711077" y="1191575"/>
            <a:chExt cx="1930547" cy="2707768"/>
          </a:xfrm>
        </p:grpSpPr>
        <p:sp>
          <p:nvSpPr>
            <p:cNvPr id="2275" name="Google Shape;2275;p60"/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7" name="Google Shape;2277;p6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TỔNG KẾT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2278" name="Google Shape;2278;p60"/>
          <p:cNvSpPr txBox="1"/>
          <p:nvPr/>
        </p:nvSpPr>
        <p:spPr>
          <a:xfrm>
            <a:off x="896051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Mục đích của môn học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9" name="Google Shape;2279;p60"/>
          <p:cNvSpPr txBox="1"/>
          <p:nvPr/>
        </p:nvSpPr>
        <p:spPr>
          <a:xfrm>
            <a:off x="1070951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0" name="Google Shape;2280;p60"/>
          <p:cNvGrpSpPr/>
          <p:nvPr/>
        </p:nvGrpSpPr>
        <p:grpSpPr>
          <a:xfrm>
            <a:off x="3607335" y="1191576"/>
            <a:ext cx="1929330" cy="2706621"/>
            <a:chOff x="3607335" y="1191576"/>
            <a:chExt cx="1929330" cy="2706621"/>
          </a:xfrm>
        </p:grpSpPr>
        <p:sp>
          <p:nvSpPr>
            <p:cNvPr id="2281" name="Google Shape;2281;p60"/>
            <p:cNvSpPr/>
            <p:nvPr/>
          </p:nvSpPr>
          <p:spPr>
            <a:xfrm>
              <a:off x="3607335" y="1494761"/>
              <a:ext cx="1929330" cy="2403437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3607335" y="1191576"/>
              <a:ext cx="1929330" cy="447876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3" name="Google Shape;2283;p60"/>
          <p:cNvSpPr txBox="1"/>
          <p:nvPr/>
        </p:nvSpPr>
        <p:spPr>
          <a:xfrm>
            <a:off x="3791700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Kỹ năng đạt được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4" name="Google Shape;2284;p60"/>
          <p:cNvSpPr txBox="1"/>
          <p:nvPr/>
        </p:nvSpPr>
        <p:spPr>
          <a:xfrm>
            <a:off x="3966600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5" name="Google Shape;2285;p60"/>
          <p:cNvGrpSpPr/>
          <p:nvPr/>
        </p:nvGrpSpPr>
        <p:grpSpPr>
          <a:xfrm>
            <a:off x="6175324" y="1191576"/>
            <a:ext cx="1929330" cy="2707767"/>
            <a:chOff x="6175324" y="1191576"/>
            <a:chExt cx="1929330" cy="2707767"/>
          </a:xfrm>
        </p:grpSpPr>
        <p:sp>
          <p:nvSpPr>
            <p:cNvPr id="2286" name="Google Shape;2286;p60"/>
            <p:cNvSpPr/>
            <p:nvPr/>
          </p:nvSpPr>
          <p:spPr>
            <a:xfrm>
              <a:off x="6175324" y="1494879"/>
              <a:ext cx="1929330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6175324" y="1191576"/>
              <a:ext cx="1929330" cy="44806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8" name="Google Shape;2288;p60"/>
          <p:cNvSpPr txBox="1"/>
          <p:nvPr/>
        </p:nvSpPr>
        <p:spPr>
          <a:xfrm>
            <a:off x="6359689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Kinh nghiệm rút ra</a:t>
            </a:r>
            <a:endParaRPr dirty="0">
              <a:solidFill>
                <a:schemeClr val="lt2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89" name="Google Shape;2289;p60"/>
          <p:cNvSpPr txBox="1"/>
          <p:nvPr/>
        </p:nvSpPr>
        <p:spPr>
          <a:xfrm>
            <a:off x="6534589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90" name="Google Shape;2290;p60"/>
          <p:cNvGrpSpPr/>
          <p:nvPr/>
        </p:nvGrpSpPr>
        <p:grpSpPr>
          <a:xfrm>
            <a:off x="0" y="4076700"/>
            <a:ext cx="9144000" cy="365700"/>
            <a:chOff x="0" y="4076700"/>
            <a:chExt cx="9144000" cy="365700"/>
          </a:xfrm>
        </p:grpSpPr>
        <p:sp>
          <p:nvSpPr>
            <p:cNvPr id="2291" name="Google Shape;2291;p60"/>
            <p:cNvSpPr/>
            <p:nvPr/>
          </p:nvSpPr>
          <p:spPr>
            <a:xfrm>
              <a:off x="0" y="4227600"/>
              <a:ext cx="9144000" cy="6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60"/>
            <p:cNvGrpSpPr/>
            <p:nvPr/>
          </p:nvGrpSpPr>
          <p:grpSpPr>
            <a:xfrm>
              <a:off x="1493501" y="4076700"/>
              <a:ext cx="365700" cy="365700"/>
              <a:chOff x="2078550" y="4124325"/>
              <a:chExt cx="365700" cy="365700"/>
            </a:xfrm>
          </p:grpSpPr>
          <p:sp>
            <p:nvSpPr>
              <p:cNvPr id="2293" name="Google Shape;2293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5" name="Google Shape;2295;p60"/>
            <p:cNvGrpSpPr/>
            <p:nvPr/>
          </p:nvGrpSpPr>
          <p:grpSpPr>
            <a:xfrm>
              <a:off x="4389150" y="4076700"/>
              <a:ext cx="365700" cy="365700"/>
              <a:chOff x="2078550" y="4124325"/>
              <a:chExt cx="365700" cy="365700"/>
            </a:xfrm>
          </p:grpSpPr>
          <p:sp>
            <p:nvSpPr>
              <p:cNvPr id="2296" name="Google Shape;2296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60"/>
            <p:cNvGrpSpPr/>
            <p:nvPr/>
          </p:nvGrpSpPr>
          <p:grpSpPr>
            <a:xfrm>
              <a:off x="6957139" y="4076700"/>
              <a:ext cx="365700" cy="365700"/>
              <a:chOff x="2078550" y="4124325"/>
              <a:chExt cx="365700" cy="365700"/>
            </a:xfrm>
          </p:grpSpPr>
          <p:sp>
            <p:nvSpPr>
              <p:cNvPr id="2299" name="Google Shape;2299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9525;p79">
            <a:extLst>
              <a:ext uri="{FF2B5EF4-FFF2-40B4-BE49-F238E27FC236}">
                <a16:creationId xmlns:a16="http://schemas.microsoft.com/office/drawing/2014/main" id="{C9987C03-901D-4723-8EF5-76B552C94D94}"/>
              </a:ext>
            </a:extLst>
          </p:cNvPr>
          <p:cNvGrpSpPr/>
          <p:nvPr/>
        </p:nvGrpSpPr>
        <p:grpSpPr>
          <a:xfrm>
            <a:off x="6636963" y="2632329"/>
            <a:ext cx="1060708" cy="973514"/>
            <a:chOff x="3542281" y="1505605"/>
            <a:chExt cx="366196" cy="357005"/>
          </a:xfrm>
        </p:grpSpPr>
        <p:sp>
          <p:nvSpPr>
            <p:cNvPr id="108" name="Google Shape;9526;p79">
              <a:extLst>
                <a:ext uri="{FF2B5EF4-FFF2-40B4-BE49-F238E27FC236}">
                  <a16:creationId xmlns:a16="http://schemas.microsoft.com/office/drawing/2014/main" id="{AB8CCB1C-3125-4086-8CA2-45E2C5D535D4}"/>
                </a:ext>
              </a:extLst>
            </p:cNvPr>
            <p:cNvSpPr/>
            <p:nvPr/>
          </p:nvSpPr>
          <p:spPr>
            <a:xfrm>
              <a:off x="3612133" y="1573592"/>
              <a:ext cx="226466" cy="226703"/>
            </a:xfrm>
            <a:custGeom>
              <a:avLst/>
              <a:gdLst/>
              <a:ahLst/>
              <a:cxnLst/>
              <a:rect l="l" t="t" r="r" b="b"/>
              <a:pathLst>
                <a:path w="8624" h="8633" extrusionOk="0">
                  <a:moveTo>
                    <a:pt x="4317" y="0"/>
                  </a:moveTo>
                  <a:cubicBezTo>
                    <a:pt x="1924" y="0"/>
                    <a:pt x="1" y="1933"/>
                    <a:pt x="1" y="4316"/>
                  </a:cubicBezTo>
                  <a:cubicBezTo>
                    <a:pt x="1" y="6699"/>
                    <a:pt x="1924" y="8632"/>
                    <a:pt x="4317" y="8632"/>
                  </a:cubicBezTo>
                  <a:cubicBezTo>
                    <a:pt x="6700" y="8632"/>
                    <a:pt x="8624" y="6699"/>
                    <a:pt x="8624" y="4316"/>
                  </a:cubicBezTo>
                  <a:cubicBezTo>
                    <a:pt x="8624" y="1933"/>
                    <a:pt x="6700" y="0"/>
                    <a:pt x="4317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527;p79">
              <a:extLst>
                <a:ext uri="{FF2B5EF4-FFF2-40B4-BE49-F238E27FC236}">
                  <a16:creationId xmlns:a16="http://schemas.microsoft.com/office/drawing/2014/main" id="{D8B5175C-450D-4371-A438-F14939323A72}"/>
                </a:ext>
              </a:extLst>
            </p:cNvPr>
            <p:cNvSpPr/>
            <p:nvPr/>
          </p:nvSpPr>
          <p:spPr>
            <a:xfrm>
              <a:off x="3657379" y="1652740"/>
              <a:ext cx="135974" cy="136001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594" y="1"/>
                  </a:moveTo>
                  <a:cubicBezTo>
                    <a:pt x="1158" y="1"/>
                    <a:pt x="0" y="1159"/>
                    <a:pt x="0" y="2594"/>
                  </a:cubicBezTo>
                  <a:cubicBezTo>
                    <a:pt x="0" y="4020"/>
                    <a:pt x="1158" y="5178"/>
                    <a:pt x="2594" y="5178"/>
                  </a:cubicBezTo>
                  <a:cubicBezTo>
                    <a:pt x="4020" y="5178"/>
                    <a:pt x="5178" y="4020"/>
                    <a:pt x="5178" y="2594"/>
                  </a:cubicBezTo>
                  <a:cubicBezTo>
                    <a:pt x="5178" y="1159"/>
                    <a:pt x="4020" y="1"/>
                    <a:pt x="2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528;p79">
              <a:extLst>
                <a:ext uri="{FF2B5EF4-FFF2-40B4-BE49-F238E27FC236}">
                  <a16:creationId xmlns:a16="http://schemas.microsoft.com/office/drawing/2014/main" id="{18836ACF-E056-41D0-821A-1E780B661420}"/>
                </a:ext>
              </a:extLst>
            </p:cNvPr>
            <p:cNvSpPr/>
            <p:nvPr/>
          </p:nvSpPr>
          <p:spPr>
            <a:xfrm>
              <a:off x="3542281" y="1681153"/>
              <a:ext cx="54805" cy="11318"/>
            </a:xfrm>
            <a:custGeom>
              <a:avLst/>
              <a:gdLst/>
              <a:ahLst/>
              <a:cxnLst/>
              <a:rect l="l" t="t" r="r" b="b"/>
              <a:pathLst>
                <a:path w="2087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9" y="431"/>
                  </a:lnTo>
                  <a:cubicBezTo>
                    <a:pt x="2087" y="431"/>
                    <a:pt x="2087" y="0"/>
                    <a:pt x="1799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529;p79">
              <a:extLst>
                <a:ext uri="{FF2B5EF4-FFF2-40B4-BE49-F238E27FC236}">
                  <a16:creationId xmlns:a16="http://schemas.microsoft.com/office/drawing/2014/main" id="{3A37DE6E-F31A-499D-9D75-BD080833620A}"/>
                </a:ext>
              </a:extLst>
            </p:cNvPr>
            <p:cNvSpPr/>
            <p:nvPr/>
          </p:nvSpPr>
          <p:spPr>
            <a:xfrm>
              <a:off x="3853909" y="1681153"/>
              <a:ext cx="54568" cy="11318"/>
            </a:xfrm>
            <a:custGeom>
              <a:avLst/>
              <a:gdLst/>
              <a:ahLst/>
              <a:cxnLst/>
              <a:rect l="l" t="t" r="r" b="b"/>
              <a:pathLst>
                <a:path w="2078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0" y="431"/>
                  </a:lnTo>
                  <a:cubicBezTo>
                    <a:pt x="2077" y="431"/>
                    <a:pt x="2077" y="0"/>
                    <a:pt x="1790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530;p79">
              <a:extLst>
                <a:ext uri="{FF2B5EF4-FFF2-40B4-BE49-F238E27FC236}">
                  <a16:creationId xmlns:a16="http://schemas.microsoft.com/office/drawing/2014/main" id="{DA00F69B-2A1A-49D9-A84A-6875758321D7}"/>
                </a:ext>
              </a:extLst>
            </p:cNvPr>
            <p:cNvSpPr/>
            <p:nvPr/>
          </p:nvSpPr>
          <p:spPr>
            <a:xfrm>
              <a:off x="3719694" y="1505605"/>
              <a:ext cx="11344" cy="50918"/>
            </a:xfrm>
            <a:custGeom>
              <a:avLst/>
              <a:gdLst/>
              <a:ahLst/>
              <a:cxnLst/>
              <a:rect l="l" t="t" r="r" b="b"/>
              <a:pathLst>
                <a:path w="432" h="1939" extrusionOk="0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1728"/>
                  </a:lnTo>
                  <a:cubicBezTo>
                    <a:pt x="1" y="1843"/>
                    <a:pt x="97" y="1938"/>
                    <a:pt x="221" y="1938"/>
                  </a:cubicBezTo>
                  <a:cubicBezTo>
                    <a:pt x="336" y="1938"/>
                    <a:pt x="431" y="1843"/>
                    <a:pt x="431" y="1728"/>
                  </a:cubicBezTo>
                  <a:lnTo>
                    <a:pt x="431" y="216"/>
                  </a:lnTo>
                  <a:cubicBezTo>
                    <a:pt x="431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531;p79">
              <a:extLst>
                <a:ext uri="{FF2B5EF4-FFF2-40B4-BE49-F238E27FC236}">
                  <a16:creationId xmlns:a16="http://schemas.microsoft.com/office/drawing/2014/main" id="{65AE09E3-031E-4A43-BF5A-DEA7C392B206}"/>
                </a:ext>
              </a:extLst>
            </p:cNvPr>
            <p:cNvSpPr/>
            <p:nvPr/>
          </p:nvSpPr>
          <p:spPr>
            <a:xfrm>
              <a:off x="3639023" y="1798850"/>
              <a:ext cx="25814" cy="31092"/>
            </a:xfrm>
            <a:custGeom>
              <a:avLst/>
              <a:gdLst/>
              <a:ahLst/>
              <a:cxnLst/>
              <a:rect l="l" t="t" r="r" b="b"/>
              <a:pathLst>
                <a:path w="983" h="1184" extrusionOk="0">
                  <a:moveTo>
                    <a:pt x="693" y="0"/>
                  </a:moveTo>
                  <a:cubicBezTo>
                    <a:pt x="626" y="0"/>
                    <a:pt x="560" y="33"/>
                    <a:pt x="518" y="112"/>
                  </a:cubicBezTo>
                  <a:lnTo>
                    <a:pt x="77" y="858"/>
                  </a:lnTo>
                  <a:cubicBezTo>
                    <a:pt x="1" y="1002"/>
                    <a:pt x="96" y="1184"/>
                    <a:pt x="269" y="1184"/>
                  </a:cubicBezTo>
                  <a:cubicBezTo>
                    <a:pt x="345" y="1174"/>
                    <a:pt x="412" y="1136"/>
                    <a:pt x="451" y="1069"/>
                  </a:cubicBezTo>
                  <a:lnTo>
                    <a:pt x="891" y="322"/>
                  </a:lnTo>
                  <a:cubicBezTo>
                    <a:pt x="982" y="152"/>
                    <a:pt x="837" y="0"/>
                    <a:pt x="6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532;p79">
              <a:extLst>
                <a:ext uri="{FF2B5EF4-FFF2-40B4-BE49-F238E27FC236}">
                  <a16:creationId xmlns:a16="http://schemas.microsoft.com/office/drawing/2014/main" id="{A270E7AF-2AB0-4683-AEF2-D77507D57B03}"/>
                </a:ext>
              </a:extLst>
            </p:cNvPr>
            <p:cNvSpPr/>
            <p:nvPr/>
          </p:nvSpPr>
          <p:spPr>
            <a:xfrm>
              <a:off x="3786053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699" y="1"/>
                  </a:moveTo>
                  <a:cubicBezTo>
                    <a:pt x="631" y="1"/>
                    <a:pt x="563" y="33"/>
                    <a:pt x="517" y="112"/>
                  </a:cubicBezTo>
                  <a:lnTo>
                    <a:pt x="87" y="859"/>
                  </a:lnTo>
                  <a:cubicBezTo>
                    <a:pt x="0" y="1002"/>
                    <a:pt x="106" y="1184"/>
                    <a:pt x="278" y="1184"/>
                  </a:cubicBezTo>
                  <a:cubicBezTo>
                    <a:pt x="354" y="1184"/>
                    <a:pt x="421" y="1136"/>
                    <a:pt x="460" y="1069"/>
                  </a:cubicBezTo>
                  <a:lnTo>
                    <a:pt x="890" y="323"/>
                  </a:lnTo>
                  <a:cubicBezTo>
                    <a:pt x="988" y="153"/>
                    <a:pt x="845" y="1"/>
                    <a:pt x="69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533;p79">
              <a:extLst>
                <a:ext uri="{FF2B5EF4-FFF2-40B4-BE49-F238E27FC236}">
                  <a16:creationId xmlns:a16="http://schemas.microsoft.com/office/drawing/2014/main" id="{5113342E-F015-414D-898C-15B57E463C97}"/>
                </a:ext>
              </a:extLst>
            </p:cNvPr>
            <p:cNvSpPr/>
            <p:nvPr/>
          </p:nvSpPr>
          <p:spPr>
            <a:xfrm>
              <a:off x="3579728" y="1601874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309" y="1"/>
                  </a:moveTo>
                  <a:cubicBezTo>
                    <a:pt x="118" y="1"/>
                    <a:pt x="1" y="284"/>
                    <a:pt x="211" y="397"/>
                  </a:cubicBezTo>
                  <a:lnTo>
                    <a:pt x="957" y="837"/>
                  </a:lnTo>
                  <a:cubicBezTo>
                    <a:pt x="986" y="856"/>
                    <a:pt x="1024" y="866"/>
                    <a:pt x="1062" y="866"/>
                  </a:cubicBezTo>
                  <a:cubicBezTo>
                    <a:pt x="1283" y="866"/>
                    <a:pt x="1369" y="569"/>
                    <a:pt x="1168" y="464"/>
                  </a:cubicBezTo>
                  <a:lnTo>
                    <a:pt x="421" y="33"/>
                  </a:lnTo>
                  <a:cubicBezTo>
                    <a:pt x="382" y="11"/>
                    <a:pt x="344" y="1"/>
                    <a:pt x="30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534;p79">
              <a:extLst>
                <a:ext uri="{FF2B5EF4-FFF2-40B4-BE49-F238E27FC236}">
                  <a16:creationId xmlns:a16="http://schemas.microsoft.com/office/drawing/2014/main" id="{5C24AA4B-BDA7-4062-9DF4-885701882433}"/>
                </a:ext>
              </a:extLst>
            </p:cNvPr>
            <p:cNvSpPr/>
            <p:nvPr/>
          </p:nvSpPr>
          <p:spPr>
            <a:xfrm>
              <a:off x="3834818" y="1749167"/>
              <a:ext cx="35687" cy="22741"/>
            </a:xfrm>
            <a:custGeom>
              <a:avLst/>
              <a:gdLst/>
              <a:ahLst/>
              <a:cxnLst/>
              <a:rect l="l" t="t" r="r" b="b"/>
              <a:pathLst>
                <a:path w="1359" h="866" extrusionOk="0">
                  <a:moveTo>
                    <a:pt x="318" y="0"/>
                  </a:moveTo>
                  <a:cubicBezTo>
                    <a:pt x="124" y="0"/>
                    <a:pt x="1" y="285"/>
                    <a:pt x="211" y="406"/>
                  </a:cubicBezTo>
                  <a:lnTo>
                    <a:pt x="957" y="836"/>
                  </a:lnTo>
                  <a:cubicBezTo>
                    <a:pt x="986" y="855"/>
                    <a:pt x="1024" y="865"/>
                    <a:pt x="1062" y="865"/>
                  </a:cubicBezTo>
                  <a:cubicBezTo>
                    <a:pt x="1282" y="865"/>
                    <a:pt x="1359" y="568"/>
                    <a:pt x="1168" y="463"/>
                  </a:cubicBezTo>
                  <a:lnTo>
                    <a:pt x="431" y="32"/>
                  </a:lnTo>
                  <a:cubicBezTo>
                    <a:pt x="392" y="10"/>
                    <a:pt x="353" y="0"/>
                    <a:pt x="318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535;p79">
              <a:extLst>
                <a:ext uri="{FF2B5EF4-FFF2-40B4-BE49-F238E27FC236}">
                  <a16:creationId xmlns:a16="http://schemas.microsoft.com/office/drawing/2014/main" id="{C7070355-28D5-44A4-BF60-6342BF9DAF46}"/>
                </a:ext>
              </a:extLst>
            </p:cNvPr>
            <p:cNvSpPr/>
            <p:nvPr/>
          </p:nvSpPr>
          <p:spPr>
            <a:xfrm>
              <a:off x="3786000" y="1798850"/>
              <a:ext cx="25709" cy="31092"/>
            </a:xfrm>
            <a:custGeom>
              <a:avLst/>
              <a:gdLst/>
              <a:ahLst/>
              <a:cxnLst/>
              <a:rect l="l" t="t" r="r" b="b"/>
              <a:pathLst>
                <a:path w="979" h="1184" extrusionOk="0">
                  <a:moveTo>
                    <a:pt x="289" y="0"/>
                  </a:moveTo>
                  <a:cubicBezTo>
                    <a:pt x="143" y="0"/>
                    <a:pt x="0" y="152"/>
                    <a:pt x="98" y="322"/>
                  </a:cubicBezTo>
                  <a:lnTo>
                    <a:pt x="529" y="1069"/>
                  </a:lnTo>
                  <a:cubicBezTo>
                    <a:pt x="567" y="1136"/>
                    <a:pt x="634" y="1174"/>
                    <a:pt x="711" y="1184"/>
                  </a:cubicBezTo>
                  <a:cubicBezTo>
                    <a:pt x="883" y="1184"/>
                    <a:pt x="979" y="1002"/>
                    <a:pt x="902" y="858"/>
                  </a:cubicBezTo>
                  <a:lnTo>
                    <a:pt x="471" y="112"/>
                  </a:lnTo>
                  <a:cubicBezTo>
                    <a:pt x="426" y="33"/>
                    <a:pt x="357" y="0"/>
                    <a:pt x="28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536;p79">
              <a:extLst>
                <a:ext uri="{FF2B5EF4-FFF2-40B4-BE49-F238E27FC236}">
                  <a16:creationId xmlns:a16="http://schemas.microsoft.com/office/drawing/2014/main" id="{CCEB444D-40CA-4146-9273-EC5E005F48E7}"/>
                </a:ext>
              </a:extLst>
            </p:cNvPr>
            <p:cNvSpPr/>
            <p:nvPr/>
          </p:nvSpPr>
          <p:spPr>
            <a:xfrm>
              <a:off x="3638472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290" y="1"/>
                  </a:moveTo>
                  <a:cubicBezTo>
                    <a:pt x="143" y="1"/>
                    <a:pt x="0" y="153"/>
                    <a:pt x="98" y="323"/>
                  </a:cubicBezTo>
                  <a:lnTo>
                    <a:pt x="539" y="1069"/>
                  </a:lnTo>
                  <a:cubicBezTo>
                    <a:pt x="577" y="1136"/>
                    <a:pt x="644" y="1184"/>
                    <a:pt x="720" y="1184"/>
                  </a:cubicBezTo>
                  <a:cubicBezTo>
                    <a:pt x="883" y="1184"/>
                    <a:pt x="988" y="1002"/>
                    <a:pt x="912" y="859"/>
                  </a:cubicBezTo>
                  <a:lnTo>
                    <a:pt x="472" y="112"/>
                  </a:lnTo>
                  <a:cubicBezTo>
                    <a:pt x="426" y="33"/>
                    <a:pt x="358" y="1"/>
                    <a:pt x="290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537;p79">
              <a:extLst>
                <a:ext uri="{FF2B5EF4-FFF2-40B4-BE49-F238E27FC236}">
                  <a16:creationId xmlns:a16="http://schemas.microsoft.com/office/drawing/2014/main" id="{93CADE84-8D97-4F31-B475-CDB8D98E4CB5}"/>
                </a:ext>
              </a:extLst>
            </p:cNvPr>
            <p:cNvSpPr/>
            <p:nvPr/>
          </p:nvSpPr>
          <p:spPr>
            <a:xfrm>
              <a:off x="3835317" y="1601507"/>
              <a:ext cx="36291" cy="23109"/>
            </a:xfrm>
            <a:custGeom>
              <a:avLst/>
              <a:gdLst/>
              <a:ahLst/>
              <a:cxnLst/>
              <a:rect l="l" t="t" r="r" b="b"/>
              <a:pathLst>
                <a:path w="1382" h="880" extrusionOk="0">
                  <a:moveTo>
                    <a:pt x="1059" y="0"/>
                  </a:moveTo>
                  <a:cubicBezTo>
                    <a:pt x="1021" y="0"/>
                    <a:pt x="980" y="11"/>
                    <a:pt x="938" y="38"/>
                  </a:cubicBezTo>
                  <a:lnTo>
                    <a:pt x="192" y="478"/>
                  </a:lnTo>
                  <a:cubicBezTo>
                    <a:pt x="0" y="583"/>
                    <a:pt x="77" y="880"/>
                    <a:pt x="297" y="880"/>
                  </a:cubicBezTo>
                  <a:cubicBezTo>
                    <a:pt x="335" y="880"/>
                    <a:pt x="373" y="870"/>
                    <a:pt x="402" y="851"/>
                  </a:cubicBezTo>
                  <a:lnTo>
                    <a:pt x="1149" y="411"/>
                  </a:lnTo>
                  <a:cubicBezTo>
                    <a:pt x="1381" y="307"/>
                    <a:pt x="1257" y="0"/>
                    <a:pt x="105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538;p79">
              <a:extLst>
                <a:ext uri="{FF2B5EF4-FFF2-40B4-BE49-F238E27FC236}">
                  <a16:creationId xmlns:a16="http://schemas.microsoft.com/office/drawing/2014/main" id="{B9477284-EAD2-4AB5-9E33-96FDD46F2765}"/>
                </a:ext>
              </a:extLst>
            </p:cNvPr>
            <p:cNvSpPr/>
            <p:nvPr/>
          </p:nvSpPr>
          <p:spPr>
            <a:xfrm>
              <a:off x="3579964" y="1749167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1057" y="0"/>
                  </a:moveTo>
                  <a:cubicBezTo>
                    <a:pt x="1023" y="0"/>
                    <a:pt x="986" y="10"/>
                    <a:pt x="948" y="32"/>
                  </a:cubicBezTo>
                  <a:lnTo>
                    <a:pt x="202" y="463"/>
                  </a:lnTo>
                  <a:cubicBezTo>
                    <a:pt x="1" y="568"/>
                    <a:pt x="87" y="865"/>
                    <a:pt x="307" y="865"/>
                  </a:cubicBezTo>
                  <a:cubicBezTo>
                    <a:pt x="345" y="865"/>
                    <a:pt x="384" y="855"/>
                    <a:pt x="412" y="836"/>
                  </a:cubicBezTo>
                  <a:lnTo>
                    <a:pt x="1159" y="406"/>
                  </a:lnTo>
                  <a:cubicBezTo>
                    <a:pt x="1369" y="285"/>
                    <a:pt x="1245" y="0"/>
                    <a:pt x="1057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539;p79">
              <a:extLst>
                <a:ext uri="{FF2B5EF4-FFF2-40B4-BE49-F238E27FC236}">
                  <a16:creationId xmlns:a16="http://schemas.microsoft.com/office/drawing/2014/main" id="{C4AEEC4F-9487-4900-B6B5-7187F3F7108D}"/>
                </a:ext>
              </a:extLst>
            </p:cNvPr>
            <p:cNvSpPr/>
            <p:nvPr/>
          </p:nvSpPr>
          <p:spPr>
            <a:xfrm>
              <a:off x="3737209" y="1591764"/>
              <a:ext cx="80776" cy="68302"/>
            </a:xfrm>
            <a:custGeom>
              <a:avLst/>
              <a:gdLst/>
              <a:ahLst/>
              <a:cxnLst/>
              <a:rect l="l" t="t" r="r" b="b"/>
              <a:pathLst>
                <a:path w="3076" h="2601" extrusionOk="0">
                  <a:moveTo>
                    <a:pt x="388" y="1"/>
                  </a:moveTo>
                  <a:cubicBezTo>
                    <a:pt x="95" y="1"/>
                    <a:pt x="1" y="473"/>
                    <a:pt x="348" y="543"/>
                  </a:cubicBezTo>
                  <a:cubicBezTo>
                    <a:pt x="1324" y="791"/>
                    <a:pt x="2119" y="1490"/>
                    <a:pt x="2502" y="2428"/>
                  </a:cubicBezTo>
                  <a:cubicBezTo>
                    <a:pt x="2540" y="2533"/>
                    <a:pt x="2645" y="2600"/>
                    <a:pt x="2750" y="2600"/>
                  </a:cubicBezTo>
                  <a:cubicBezTo>
                    <a:pt x="2942" y="2600"/>
                    <a:pt x="3076" y="2399"/>
                    <a:pt x="2999" y="2227"/>
                  </a:cubicBezTo>
                  <a:cubicBezTo>
                    <a:pt x="2559" y="1136"/>
                    <a:pt x="1621" y="313"/>
                    <a:pt x="482" y="16"/>
                  </a:cubicBezTo>
                  <a:cubicBezTo>
                    <a:pt x="449" y="6"/>
                    <a:pt x="417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540;p79">
              <a:extLst>
                <a:ext uri="{FF2B5EF4-FFF2-40B4-BE49-F238E27FC236}">
                  <a16:creationId xmlns:a16="http://schemas.microsoft.com/office/drawing/2014/main" id="{BD7F6A7A-2978-43DB-8783-B2AF3DCCCD44}"/>
                </a:ext>
              </a:extLst>
            </p:cNvPr>
            <p:cNvSpPr/>
            <p:nvPr/>
          </p:nvSpPr>
          <p:spPr>
            <a:xfrm>
              <a:off x="3691307" y="1732150"/>
              <a:ext cx="68118" cy="102073"/>
            </a:xfrm>
            <a:custGeom>
              <a:avLst/>
              <a:gdLst/>
              <a:ahLst/>
              <a:cxnLst/>
              <a:rect l="l" t="t" r="r" b="b"/>
              <a:pathLst>
                <a:path w="2594" h="3887" extrusionOk="0">
                  <a:moveTo>
                    <a:pt x="871" y="1"/>
                  </a:moveTo>
                  <a:lnTo>
                    <a:pt x="871" y="412"/>
                  </a:lnTo>
                  <a:cubicBezTo>
                    <a:pt x="862" y="499"/>
                    <a:pt x="823" y="566"/>
                    <a:pt x="747" y="604"/>
                  </a:cubicBezTo>
                  <a:lnTo>
                    <a:pt x="230" y="872"/>
                  </a:lnTo>
                  <a:cubicBezTo>
                    <a:pt x="87" y="948"/>
                    <a:pt x="0" y="1101"/>
                    <a:pt x="0" y="1264"/>
                  </a:cubicBezTo>
                  <a:lnTo>
                    <a:pt x="0" y="2527"/>
                  </a:lnTo>
                  <a:cubicBezTo>
                    <a:pt x="0" y="2987"/>
                    <a:pt x="134" y="3446"/>
                    <a:pt x="402" y="3839"/>
                  </a:cubicBezTo>
                  <a:lnTo>
                    <a:pt x="431" y="3886"/>
                  </a:lnTo>
                  <a:lnTo>
                    <a:pt x="2154" y="3886"/>
                  </a:lnTo>
                  <a:lnTo>
                    <a:pt x="2192" y="3839"/>
                  </a:lnTo>
                  <a:cubicBezTo>
                    <a:pt x="2450" y="3446"/>
                    <a:pt x="2584" y="2987"/>
                    <a:pt x="2594" y="2527"/>
                  </a:cubicBezTo>
                  <a:lnTo>
                    <a:pt x="2594" y="1255"/>
                  </a:lnTo>
                  <a:cubicBezTo>
                    <a:pt x="2594" y="1101"/>
                    <a:pt x="2498" y="948"/>
                    <a:pt x="2364" y="872"/>
                  </a:cubicBezTo>
                  <a:lnTo>
                    <a:pt x="1847" y="613"/>
                  </a:lnTo>
                  <a:cubicBezTo>
                    <a:pt x="1771" y="575"/>
                    <a:pt x="1733" y="499"/>
                    <a:pt x="1733" y="422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541;p79">
              <a:extLst>
                <a:ext uri="{FF2B5EF4-FFF2-40B4-BE49-F238E27FC236}">
                  <a16:creationId xmlns:a16="http://schemas.microsoft.com/office/drawing/2014/main" id="{75BB0D7F-F557-4C8E-AA2B-E3EF76F67CDC}"/>
                </a:ext>
              </a:extLst>
            </p:cNvPr>
            <p:cNvSpPr/>
            <p:nvPr/>
          </p:nvSpPr>
          <p:spPr>
            <a:xfrm>
              <a:off x="3691307" y="1751267"/>
              <a:ext cx="68118" cy="82955"/>
            </a:xfrm>
            <a:custGeom>
              <a:avLst/>
              <a:gdLst/>
              <a:ahLst/>
              <a:cxnLst/>
              <a:rect l="l" t="t" r="r" b="b"/>
              <a:pathLst>
                <a:path w="2594" h="3159" extrusionOk="0">
                  <a:moveTo>
                    <a:pt x="508" y="0"/>
                  </a:moveTo>
                  <a:lnTo>
                    <a:pt x="240" y="144"/>
                  </a:lnTo>
                  <a:cubicBezTo>
                    <a:pt x="96" y="220"/>
                    <a:pt x="0" y="364"/>
                    <a:pt x="10" y="527"/>
                  </a:cubicBezTo>
                  <a:lnTo>
                    <a:pt x="10" y="1799"/>
                  </a:lnTo>
                  <a:cubicBezTo>
                    <a:pt x="10" y="2259"/>
                    <a:pt x="144" y="2718"/>
                    <a:pt x="402" y="3111"/>
                  </a:cubicBezTo>
                  <a:lnTo>
                    <a:pt x="441" y="3158"/>
                  </a:lnTo>
                  <a:lnTo>
                    <a:pt x="2163" y="3158"/>
                  </a:lnTo>
                  <a:lnTo>
                    <a:pt x="2202" y="3111"/>
                  </a:lnTo>
                  <a:cubicBezTo>
                    <a:pt x="2460" y="2718"/>
                    <a:pt x="2594" y="2259"/>
                    <a:pt x="2594" y="1799"/>
                  </a:cubicBezTo>
                  <a:lnTo>
                    <a:pt x="2594" y="527"/>
                  </a:lnTo>
                  <a:cubicBezTo>
                    <a:pt x="2594" y="373"/>
                    <a:pt x="2508" y="220"/>
                    <a:pt x="2364" y="144"/>
                  </a:cubicBezTo>
                  <a:lnTo>
                    <a:pt x="2087" y="0"/>
                  </a:lnTo>
                  <a:cubicBezTo>
                    <a:pt x="1876" y="230"/>
                    <a:pt x="1589" y="345"/>
                    <a:pt x="1301" y="345"/>
                  </a:cubicBezTo>
                  <a:cubicBezTo>
                    <a:pt x="1012" y="345"/>
                    <a:pt x="723" y="230"/>
                    <a:pt x="50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542;p79">
              <a:extLst>
                <a:ext uri="{FF2B5EF4-FFF2-40B4-BE49-F238E27FC236}">
                  <a16:creationId xmlns:a16="http://schemas.microsoft.com/office/drawing/2014/main" id="{3337C498-8368-4F8C-BBCE-96899164D8A8}"/>
                </a:ext>
              </a:extLst>
            </p:cNvPr>
            <p:cNvSpPr/>
            <p:nvPr/>
          </p:nvSpPr>
          <p:spPr>
            <a:xfrm>
              <a:off x="3712656" y="1732150"/>
              <a:ext cx="25420" cy="17122"/>
            </a:xfrm>
            <a:custGeom>
              <a:avLst/>
              <a:gdLst/>
              <a:ahLst/>
              <a:cxnLst/>
              <a:rect l="l" t="t" r="r" b="b"/>
              <a:pathLst>
                <a:path w="968" h="652" extrusionOk="0">
                  <a:moveTo>
                    <a:pt x="58" y="1"/>
                  </a:moveTo>
                  <a:lnTo>
                    <a:pt x="58" y="412"/>
                  </a:lnTo>
                  <a:cubicBezTo>
                    <a:pt x="49" y="470"/>
                    <a:pt x="39" y="518"/>
                    <a:pt x="1" y="556"/>
                  </a:cubicBezTo>
                  <a:cubicBezTo>
                    <a:pt x="154" y="613"/>
                    <a:pt x="317" y="652"/>
                    <a:pt x="489" y="652"/>
                  </a:cubicBezTo>
                  <a:cubicBezTo>
                    <a:pt x="652" y="652"/>
                    <a:pt x="814" y="613"/>
                    <a:pt x="967" y="556"/>
                  </a:cubicBezTo>
                  <a:cubicBezTo>
                    <a:pt x="929" y="518"/>
                    <a:pt x="910" y="470"/>
                    <a:pt x="910" y="412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rgbClr val="99A8B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543;p79">
              <a:extLst>
                <a:ext uri="{FF2B5EF4-FFF2-40B4-BE49-F238E27FC236}">
                  <a16:creationId xmlns:a16="http://schemas.microsoft.com/office/drawing/2014/main" id="{1ADF402C-5C00-4D38-BF97-2EB209BBBE50}"/>
                </a:ext>
              </a:extLst>
            </p:cNvPr>
            <p:cNvSpPr/>
            <p:nvPr/>
          </p:nvSpPr>
          <p:spPr>
            <a:xfrm>
              <a:off x="3702625" y="1686930"/>
              <a:ext cx="45509" cy="51049"/>
            </a:xfrm>
            <a:custGeom>
              <a:avLst/>
              <a:gdLst/>
              <a:ahLst/>
              <a:cxnLst/>
              <a:rect l="l" t="t" r="r" b="b"/>
              <a:pathLst>
                <a:path w="1733" h="1944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51"/>
                    <a:pt x="392" y="1943"/>
                    <a:pt x="871" y="1943"/>
                  </a:cubicBezTo>
                  <a:cubicBezTo>
                    <a:pt x="1340" y="1943"/>
                    <a:pt x="1732" y="1551"/>
                    <a:pt x="1732" y="107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544;p79">
              <a:extLst>
                <a:ext uri="{FF2B5EF4-FFF2-40B4-BE49-F238E27FC236}">
                  <a16:creationId xmlns:a16="http://schemas.microsoft.com/office/drawing/2014/main" id="{679809C2-42EE-416A-A931-42E588DA8FC0}"/>
                </a:ext>
              </a:extLst>
            </p:cNvPr>
            <p:cNvSpPr/>
            <p:nvPr/>
          </p:nvSpPr>
          <p:spPr>
            <a:xfrm>
              <a:off x="3702625" y="1686930"/>
              <a:ext cx="31171" cy="50944"/>
            </a:xfrm>
            <a:custGeom>
              <a:avLst/>
              <a:gdLst/>
              <a:ahLst/>
              <a:cxnLst/>
              <a:rect l="l" t="t" r="r" b="b"/>
              <a:pathLst>
                <a:path w="1187" h="1940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69"/>
                    <a:pt x="409" y="1940"/>
                    <a:pt x="865" y="1940"/>
                  </a:cubicBezTo>
                  <a:cubicBezTo>
                    <a:pt x="971" y="1940"/>
                    <a:pt x="1080" y="1919"/>
                    <a:pt x="1187" y="1876"/>
                  </a:cubicBezTo>
                  <a:cubicBezTo>
                    <a:pt x="861" y="1742"/>
                    <a:pt x="651" y="1426"/>
                    <a:pt x="651" y="1072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545;p79">
              <a:extLst>
                <a:ext uri="{FF2B5EF4-FFF2-40B4-BE49-F238E27FC236}">
                  <a16:creationId xmlns:a16="http://schemas.microsoft.com/office/drawing/2014/main" id="{87BECEF4-BABE-416E-93A8-4D6FAE4865B1}"/>
                </a:ext>
              </a:extLst>
            </p:cNvPr>
            <p:cNvSpPr/>
            <p:nvPr/>
          </p:nvSpPr>
          <p:spPr>
            <a:xfrm>
              <a:off x="3702625" y="1834196"/>
              <a:ext cx="45509" cy="28177"/>
            </a:xfrm>
            <a:custGeom>
              <a:avLst/>
              <a:gdLst/>
              <a:ahLst/>
              <a:cxnLst/>
              <a:rect l="l" t="t" r="r" b="b"/>
              <a:pathLst>
                <a:path w="1733" h="1073" extrusionOk="0">
                  <a:moveTo>
                    <a:pt x="0" y="0"/>
                  </a:moveTo>
                  <a:lnTo>
                    <a:pt x="0" y="862"/>
                  </a:lnTo>
                  <a:cubicBezTo>
                    <a:pt x="0" y="977"/>
                    <a:pt x="96" y="1072"/>
                    <a:pt x="220" y="1072"/>
                  </a:cubicBezTo>
                  <a:lnTo>
                    <a:pt x="1512" y="1072"/>
                  </a:lnTo>
                  <a:cubicBezTo>
                    <a:pt x="1637" y="1072"/>
                    <a:pt x="1732" y="977"/>
                    <a:pt x="1732" y="862"/>
                  </a:cubicBezTo>
                  <a:lnTo>
                    <a:pt x="1732" y="0"/>
                  </a:lnTo>
                  <a:close/>
                </a:path>
              </a:pathLst>
            </a:custGeom>
            <a:solidFill>
              <a:srgbClr val="74879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546;p79">
              <a:extLst>
                <a:ext uri="{FF2B5EF4-FFF2-40B4-BE49-F238E27FC236}">
                  <a16:creationId xmlns:a16="http://schemas.microsoft.com/office/drawing/2014/main" id="{CCB50C52-01BD-43CB-B0E2-86874C5BDB89}"/>
                </a:ext>
              </a:extLst>
            </p:cNvPr>
            <p:cNvSpPr/>
            <p:nvPr/>
          </p:nvSpPr>
          <p:spPr>
            <a:xfrm>
              <a:off x="3691307" y="1759303"/>
              <a:ext cx="11344" cy="74920"/>
            </a:xfrm>
            <a:custGeom>
              <a:avLst/>
              <a:gdLst/>
              <a:ahLst/>
              <a:cxnLst/>
              <a:rect l="l" t="t" r="r" b="b"/>
              <a:pathLst>
                <a:path w="432" h="2853" extrusionOk="0">
                  <a:moveTo>
                    <a:pt x="67" y="1"/>
                  </a:moveTo>
                  <a:cubicBezTo>
                    <a:pt x="29" y="67"/>
                    <a:pt x="0" y="154"/>
                    <a:pt x="0" y="230"/>
                  </a:cubicBezTo>
                  <a:lnTo>
                    <a:pt x="0" y="1493"/>
                  </a:lnTo>
                  <a:cubicBezTo>
                    <a:pt x="0" y="1953"/>
                    <a:pt x="144" y="2412"/>
                    <a:pt x="402" y="2805"/>
                  </a:cubicBezTo>
                  <a:lnTo>
                    <a:pt x="431" y="2852"/>
                  </a:lnTo>
                  <a:lnTo>
                    <a:pt x="431" y="489"/>
                  </a:lnTo>
                  <a:cubicBezTo>
                    <a:pt x="431" y="355"/>
                    <a:pt x="374" y="230"/>
                    <a:pt x="259" y="14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547;p79">
              <a:extLst>
                <a:ext uri="{FF2B5EF4-FFF2-40B4-BE49-F238E27FC236}">
                  <a16:creationId xmlns:a16="http://schemas.microsoft.com/office/drawing/2014/main" id="{CAAB57F7-76AE-4695-BB26-F087F1016EA7}"/>
                </a:ext>
              </a:extLst>
            </p:cNvPr>
            <p:cNvSpPr/>
            <p:nvPr/>
          </p:nvSpPr>
          <p:spPr>
            <a:xfrm>
              <a:off x="3748107" y="1759303"/>
              <a:ext cx="11318" cy="74920"/>
            </a:xfrm>
            <a:custGeom>
              <a:avLst/>
              <a:gdLst/>
              <a:ahLst/>
              <a:cxnLst/>
              <a:rect l="l" t="t" r="r" b="b"/>
              <a:pathLst>
                <a:path w="431" h="2853" extrusionOk="0">
                  <a:moveTo>
                    <a:pt x="364" y="1"/>
                  </a:moveTo>
                  <a:lnTo>
                    <a:pt x="173" y="144"/>
                  </a:lnTo>
                  <a:cubicBezTo>
                    <a:pt x="58" y="230"/>
                    <a:pt x="0" y="355"/>
                    <a:pt x="0" y="489"/>
                  </a:cubicBezTo>
                  <a:lnTo>
                    <a:pt x="0" y="2852"/>
                  </a:lnTo>
                  <a:lnTo>
                    <a:pt x="29" y="2805"/>
                  </a:lnTo>
                  <a:cubicBezTo>
                    <a:pt x="287" y="2412"/>
                    <a:pt x="431" y="1953"/>
                    <a:pt x="431" y="1493"/>
                  </a:cubicBezTo>
                  <a:lnTo>
                    <a:pt x="431" y="230"/>
                  </a:lnTo>
                  <a:cubicBezTo>
                    <a:pt x="431" y="154"/>
                    <a:pt x="402" y="67"/>
                    <a:pt x="364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548;p79">
              <a:extLst>
                <a:ext uri="{FF2B5EF4-FFF2-40B4-BE49-F238E27FC236}">
                  <a16:creationId xmlns:a16="http://schemas.microsoft.com/office/drawing/2014/main" id="{52C36E1C-80CF-4C21-B7C1-33FB281169CD}"/>
                </a:ext>
              </a:extLst>
            </p:cNvPr>
            <p:cNvSpPr/>
            <p:nvPr/>
          </p:nvSpPr>
          <p:spPr>
            <a:xfrm>
              <a:off x="3722477" y="1845514"/>
              <a:ext cx="5803" cy="17095"/>
            </a:xfrm>
            <a:custGeom>
              <a:avLst/>
              <a:gdLst/>
              <a:ahLst/>
              <a:cxnLst/>
              <a:rect l="l" t="t" r="r" b="b"/>
              <a:pathLst>
                <a:path w="221" h="651" extrusionOk="0">
                  <a:moveTo>
                    <a:pt x="115" y="0"/>
                  </a:moveTo>
                  <a:cubicBezTo>
                    <a:pt x="48" y="0"/>
                    <a:pt x="0" y="48"/>
                    <a:pt x="0" y="105"/>
                  </a:cubicBezTo>
                  <a:lnTo>
                    <a:pt x="0" y="651"/>
                  </a:lnTo>
                  <a:lnTo>
                    <a:pt x="220" y="651"/>
                  </a:lnTo>
                  <a:lnTo>
                    <a:pt x="220" y="105"/>
                  </a:lnTo>
                  <a:cubicBezTo>
                    <a:pt x="220" y="48"/>
                    <a:pt x="172" y="0"/>
                    <a:pt x="115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549;p79">
              <a:extLst>
                <a:ext uri="{FF2B5EF4-FFF2-40B4-BE49-F238E27FC236}">
                  <a16:creationId xmlns:a16="http://schemas.microsoft.com/office/drawing/2014/main" id="{AB86DC28-649C-4A00-8154-DF70B5DE4522}"/>
                </a:ext>
              </a:extLst>
            </p:cNvPr>
            <p:cNvSpPr/>
            <p:nvPr/>
          </p:nvSpPr>
          <p:spPr>
            <a:xfrm>
              <a:off x="3702625" y="1686930"/>
              <a:ext cx="45509" cy="22662"/>
            </a:xfrm>
            <a:custGeom>
              <a:avLst/>
              <a:gdLst/>
              <a:ahLst/>
              <a:cxnLst/>
              <a:rect l="l" t="t" r="r" b="b"/>
              <a:pathLst>
                <a:path w="1733" h="863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530" y="794"/>
                    <a:pt x="1076" y="862"/>
                    <a:pt x="1624" y="862"/>
                  </a:cubicBezTo>
                  <a:cubicBezTo>
                    <a:pt x="1660" y="862"/>
                    <a:pt x="1696" y="862"/>
                    <a:pt x="1732" y="86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550;p79">
              <a:extLst>
                <a:ext uri="{FF2B5EF4-FFF2-40B4-BE49-F238E27FC236}">
                  <a16:creationId xmlns:a16="http://schemas.microsoft.com/office/drawing/2014/main" id="{02B61968-3D8C-4496-BFE3-9F3228C6672F}"/>
                </a:ext>
              </a:extLst>
            </p:cNvPr>
            <p:cNvSpPr/>
            <p:nvPr/>
          </p:nvSpPr>
          <p:spPr>
            <a:xfrm>
              <a:off x="3702625" y="1686930"/>
              <a:ext cx="31171" cy="20640"/>
            </a:xfrm>
            <a:custGeom>
              <a:avLst/>
              <a:gdLst/>
              <a:ahLst/>
              <a:cxnLst/>
              <a:rect l="l" t="t" r="r" b="b"/>
              <a:pathLst>
                <a:path w="1187" h="786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220" y="708"/>
                    <a:pt x="431" y="756"/>
                    <a:pt x="651" y="785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9612;p79">
            <a:extLst>
              <a:ext uri="{FF2B5EF4-FFF2-40B4-BE49-F238E27FC236}">
                <a16:creationId xmlns:a16="http://schemas.microsoft.com/office/drawing/2014/main" id="{50DAE654-110C-48AB-BDEB-2F8DF26AE0B4}"/>
              </a:ext>
            </a:extLst>
          </p:cNvPr>
          <p:cNvGrpSpPr/>
          <p:nvPr/>
        </p:nvGrpSpPr>
        <p:grpSpPr>
          <a:xfrm>
            <a:off x="4159146" y="2823916"/>
            <a:ext cx="825707" cy="745123"/>
            <a:chOff x="863499" y="1970906"/>
            <a:chExt cx="347078" cy="364016"/>
          </a:xfrm>
        </p:grpSpPr>
        <p:sp>
          <p:nvSpPr>
            <p:cNvPr id="134" name="Google Shape;9613;p79">
              <a:extLst>
                <a:ext uri="{FF2B5EF4-FFF2-40B4-BE49-F238E27FC236}">
                  <a16:creationId xmlns:a16="http://schemas.microsoft.com/office/drawing/2014/main" id="{80BBFDDD-4CC2-4D4E-A515-7EE66C666954}"/>
                </a:ext>
              </a:extLst>
            </p:cNvPr>
            <p:cNvSpPr/>
            <p:nvPr/>
          </p:nvSpPr>
          <p:spPr>
            <a:xfrm>
              <a:off x="984872" y="1970906"/>
              <a:ext cx="225705" cy="173447"/>
            </a:xfrm>
            <a:custGeom>
              <a:avLst/>
              <a:gdLst/>
              <a:ahLst/>
              <a:cxnLst/>
              <a:rect l="l" t="t" r="r" b="b"/>
              <a:pathLst>
                <a:path w="8595" h="6605" extrusionOk="0">
                  <a:moveTo>
                    <a:pt x="4796" y="1"/>
                  </a:moveTo>
                  <a:cubicBezTo>
                    <a:pt x="4748" y="1"/>
                    <a:pt x="4709" y="20"/>
                    <a:pt x="4681" y="58"/>
                  </a:cubicBezTo>
                  <a:lnTo>
                    <a:pt x="1" y="6604"/>
                  </a:lnTo>
                  <a:lnTo>
                    <a:pt x="3972" y="6604"/>
                  </a:lnTo>
                  <a:lnTo>
                    <a:pt x="8528" y="230"/>
                  </a:lnTo>
                  <a:cubicBezTo>
                    <a:pt x="8595" y="135"/>
                    <a:pt x="8518" y="1"/>
                    <a:pt x="840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614;p79">
              <a:extLst>
                <a:ext uri="{FF2B5EF4-FFF2-40B4-BE49-F238E27FC236}">
                  <a16:creationId xmlns:a16="http://schemas.microsoft.com/office/drawing/2014/main" id="{E43506D2-77B9-4D76-8E39-0C62D5CA61AB}"/>
                </a:ext>
              </a:extLst>
            </p:cNvPr>
            <p:cNvSpPr/>
            <p:nvPr/>
          </p:nvSpPr>
          <p:spPr>
            <a:xfrm>
              <a:off x="1020822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4728" y="1"/>
                  </a:moveTo>
                  <a:lnTo>
                    <a:pt x="0" y="6604"/>
                  </a:lnTo>
                  <a:lnTo>
                    <a:pt x="1369" y="6604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615;p79">
              <a:extLst>
                <a:ext uri="{FF2B5EF4-FFF2-40B4-BE49-F238E27FC236}">
                  <a16:creationId xmlns:a16="http://schemas.microsoft.com/office/drawing/2014/main" id="{E3103449-03FC-4F50-A3E4-55F6698ACF6A}"/>
                </a:ext>
              </a:extLst>
            </p:cNvPr>
            <p:cNvSpPr/>
            <p:nvPr/>
          </p:nvSpPr>
          <p:spPr>
            <a:xfrm>
              <a:off x="1056746" y="1970906"/>
              <a:ext cx="153831" cy="173447"/>
            </a:xfrm>
            <a:custGeom>
              <a:avLst/>
              <a:gdLst/>
              <a:ahLst/>
              <a:cxnLst/>
              <a:rect l="l" t="t" r="r" b="b"/>
              <a:pathLst>
                <a:path w="5858" h="6605" extrusionOk="0">
                  <a:moveTo>
                    <a:pt x="4719" y="1"/>
                  </a:moveTo>
                  <a:lnTo>
                    <a:pt x="1" y="6604"/>
                  </a:lnTo>
                  <a:lnTo>
                    <a:pt x="1235" y="6604"/>
                  </a:lnTo>
                  <a:lnTo>
                    <a:pt x="5791" y="230"/>
                  </a:lnTo>
                  <a:cubicBezTo>
                    <a:pt x="5858" y="135"/>
                    <a:pt x="5791" y="1"/>
                    <a:pt x="5676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616;p79">
              <a:extLst>
                <a:ext uri="{FF2B5EF4-FFF2-40B4-BE49-F238E27FC236}">
                  <a16:creationId xmlns:a16="http://schemas.microsoft.com/office/drawing/2014/main" id="{1C22DB53-5F9C-46B3-AC9E-BBAAFE163B4B}"/>
                </a:ext>
              </a:extLst>
            </p:cNvPr>
            <p:cNvSpPr/>
            <p:nvPr/>
          </p:nvSpPr>
          <p:spPr>
            <a:xfrm>
              <a:off x="863499" y="1970906"/>
              <a:ext cx="225967" cy="173447"/>
            </a:xfrm>
            <a:custGeom>
              <a:avLst/>
              <a:gdLst/>
              <a:ahLst/>
              <a:cxnLst/>
              <a:rect l="l" t="t" r="r" b="b"/>
              <a:pathLst>
                <a:path w="8605" h="660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604"/>
                  </a:lnTo>
                  <a:lnTo>
                    <a:pt x="8604" y="6604"/>
                  </a:lnTo>
                  <a:lnTo>
                    <a:pt x="3924" y="58"/>
                  </a:lnTo>
                  <a:cubicBezTo>
                    <a:pt x="3895" y="20"/>
                    <a:pt x="3848" y="1"/>
                    <a:pt x="3800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617;p79">
              <a:extLst>
                <a:ext uri="{FF2B5EF4-FFF2-40B4-BE49-F238E27FC236}">
                  <a16:creationId xmlns:a16="http://schemas.microsoft.com/office/drawing/2014/main" id="{3767F4C0-8B7D-4B70-8B78-89E1C3DC7F3B}"/>
                </a:ext>
              </a:extLst>
            </p:cNvPr>
            <p:cNvSpPr/>
            <p:nvPr/>
          </p:nvSpPr>
          <p:spPr>
            <a:xfrm>
              <a:off x="895405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1" y="1"/>
                  </a:moveTo>
                  <a:lnTo>
                    <a:pt x="4719" y="6604"/>
                  </a:lnTo>
                  <a:lnTo>
                    <a:pt x="6088" y="6604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618;p79">
              <a:extLst>
                <a:ext uri="{FF2B5EF4-FFF2-40B4-BE49-F238E27FC236}">
                  <a16:creationId xmlns:a16="http://schemas.microsoft.com/office/drawing/2014/main" id="{B71E75CD-202B-4A76-AB2D-0BEF3B1B64A6}"/>
                </a:ext>
              </a:extLst>
            </p:cNvPr>
            <p:cNvSpPr/>
            <p:nvPr/>
          </p:nvSpPr>
          <p:spPr>
            <a:xfrm>
              <a:off x="863499" y="1970906"/>
              <a:ext cx="155827" cy="173185"/>
            </a:xfrm>
            <a:custGeom>
              <a:avLst/>
              <a:gdLst/>
              <a:ahLst/>
              <a:cxnLst/>
              <a:rect l="l" t="t" r="r" b="b"/>
              <a:pathLst>
                <a:path w="5934" h="659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595"/>
                  </a:lnTo>
                  <a:lnTo>
                    <a:pt x="5934" y="6595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619;p79">
              <a:extLst>
                <a:ext uri="{FF2B5EF4-FFF2-40B4-BE49-F238E27FC236}">
                  <a16:creationId xmlns:a16="http://schemas.microsoft.com/office/drawing/2014/main" id="{A7AE971A-8BB2-4AB6-A0F2-24AE21512C08}"/>
                </a:ext>
              </a:extLst>
            </p:cNvPr>
            <p:cNvSpPr/>
            <p:nvPr/>
          </p:nvSpPr>
          <p:spPr>
            <a:xfrm>
              <a:off x="1073080" y="2094302"/>
              <a:ext cx="35714" cy="49789"/>
            </a:xfrm>
            <a:custGeom>
              <a:avLst/>
              <a:gdLst/>
              <a:ahLst/>
              <a:cxnLst/>
              <a:rect l="l" t="t" r="r" b="b"/>
              <a:pathLst>
                <a:path w="1360" h="1896" extrusionOk="0">
                  <a:moveTo>
                    <a:pt x="738" y="1"/>
                  </a:moveTo>
                  <a:lnTo>
                    <a:pt x="1" y="1034"/>
                  </a:lnTo>
                  <a:lnTo>
                    <a:pt x="613" y="1896"/>
                  </a:lnTo>
                  <a:lnTo>
                    <a:pt x="1130" y="1187"/>
                  </a:lnTo>
                  <a:lnTo>
                    <a:pt x="1360" y="86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7D8F9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620;p79">
              <a:extLst>
                <a:ext uri="{FF2B5EF4-FFF2-40B4-BE49-F238E27FC236}">
                  <a16:creationId xmlns:a16="http://schemas.microsoft.com/office/drawing/2014/main" id="{5C447125-3858-44AB-94BF-438FCD9CF34F}"/>
                </a:ext>
              </a:extLst>
            </p:cNvPr>
            <p:cNvSpPr/>
            <p:nvPr/>
          </p:nvSpPr>
          <p:spPr>
            <a:xfrm>
              <a:off x="1054987" y="2069171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47" y="1"/>
                  </a:moveTo>
                  <a:lnTo>
                    <a:pt x="1" y="1034"/>
                  </a:lnTo>
                  <a:lnTo>
                    <a:pt x="690" y="1991"/>
                  </a:lnTo>
                  <a:lnTo>
                    <a:pt x="1427" y="958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621;p79">
              <a:extLst>
                <a:ext uri="{FF2B5EF4-FFF2-40B4-BE49-F238E27FC236}">
                  <a16:creationId xmlns:a16="http://schemas.microsoft.com/office/drawing/2014/main" id="{D3DF5045-4483-45B9-AA7A-CF4B672DAF32}"/>
                </a:ext>
              </a:extLst>
            </p:cNvPr>
            <p:cNvSpPr/>
            <p:nvPr/>
          </p:nvSpPr>
          <p:spPr>
            <a:xfrm>
              <a:off x="1037156" y="2044040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37" y="1"/>
                  </a:moveTo>
                  <a:lnTo>
                    <a:pt x="0" y="1034"/>
                  </a:lnTo>
                  <a:lnTo>
                    <a:pt x="680" y="1991"/>
                  </a:lnTo>
                  <a:lnTo>
                    <a:pt x="1426" y="95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622;p79">
              <a:extLst>
                <a:ext uri="{FF2B5EF4-FFF2-40B4-BE49-F238E27FC236}">
                  <a16:creationId xmlns:a16="http://schemas.microsoft.com/office/drawing/2014/main" id="{7FA2D59E-344A-45F9-A480-FA28B881A6BE}"/>
                </a:ext>
              </a:extLst>
            </p:cNvPr>
            <p:cNvSpPr/>
            <p:nvPr/>
          </p:nvSpPr>
          <p:spPr>
            <a:xfrm>
              <a:off x="924317" y="2114890"/>
              <a:ext cx="225442" cy="220033"/>
            </a:xfrm>
            <a:custGeom>
              <a:avLst/>
              <a:gdLst/>
              <a:ahLst/>
              <a:cxnLst/>
              <a:rect l="l" t="t" r="r" b="b"/>
              <a:pathLst>
                <a:path w="8585" h="8379" extrusionOk="0">
                  <a:moveTo>
                    <a:pt x="4293" y="0"/>
                  </a:moveTo>
                  <a:cubicBezTo>
                    <a:pt x="4122" y="0"/>
                    <a:pt x="3952" y="65"/>
                    <a:pt x="3819" y="193"/>
                  </a:cubicBezTo>
                  <a:cubicBezTo>
                    <a:pt x="3689" y="323"/>
                    <a:pt x="3514" y="391"/>
                    <a:pt x="3340" y="391"/>
                  </a:cubicBezTo>
                  <a:cubicBezTo>
                    <a:pt x="3259" y="391"/>
                    <a:pt x="3177" y="376"/>
                    <a:pt x="3101" y="346"/>
                  </a:cubicBezTo>
                  <a:cubicBezTo>
                    <a:pt x="3020" y="315"/>
                    <a:pt x="2937" y="301"/>
                    <a:pt x="2855" y="301"/>
                  </a:cubicBezTo>
                  <a:cubicBezTo>
                    <a:pt x="2581" y="301"/>
                    <a:pt x="2324" y="465"/>
                    <a:pt x="2221" y="738"/>
                  </a:cubicBezTo>
                  <a:cubicBezTo>
                    <a:pt x="2125" y="987"/>
                    <a:pt x="1886" y="1159"/>
                    <a:pt x="1627" y="1169"/>
                  </a:cubicBezTo>
                  <a:cubicBezTo>
                    <a:pt x="1245" y="1188"/>
                    <a:pt x="957" y="1514"/>
                    <a:pt x="986" y="1887"/>
                  </a:cubicBezTo>
                  <a:cubicBezTo>
                    <a:pt x="996" y="2155"/>
                    <a:pt x="852" y="2404"/>
                    <a:pt x="613" y="2528"/>
                  </a:cubicBezTo>
                  <a:cubicBezTo>
                    <a:pt x="278" y="2700"/>
                    <a:pt x="144" y="3102"/>
                    <a:pt x="316" y="3437"/>
                  </a:cubicBezTo>
                  <a:cubicBezTo>
                    <a:pt x="441" y="3676"/>
                    <a:pt x="402" y="3963"/>
                    <a:pt x="240" y="4174"/>
                  </a:cubicBezTo>
                  <a:cubicBezTo>
                    <a:pt x="0" y="4461"/>
                    <a:pt x="48" y="4892"/>
                    <a:pt x="345" y="5131"/>
                  </a:cubicBezTo>
                  <a:cubicBezTo>
                    <a:pt x="546" y="5294"/>
                    <a:pt x="632" y="5571"/>
                    <a:pt x="565" y="5830"/>
                  </a:cubicBezTo>
                  <a:cubicBezTo>
                    <a:pt x="469" y="6193"/>
                    <a:pt x="689" y="6557"/>
                    <a:pt x="1044" y="6662"/>
                  </a:cubicBezTo>
                  <a:cubicBezTo>
                    <a:pt x="1302" y="6729"/>
                    <a:pt x="1493" y="6940"/>
                    <a:pt x="1541" y="7208"/>
                  </a:cubicBezTo>
                  <a:cubicBezTo>
                    <a:pt x="1593" y="7545"/>
                    <a:pt x="1879" y="7781"/>
                    <a:pt x="2209" y="7781"/>
                  </a:cubicBezTo>
                  <a:cubicBezTo>
                    <a:pt x="2245" y="7781"/>
                    <a:pt x="2280" y="7778"/>
                    <a:pt x="2316" y="7772"/>
                  </a:cubicBezTo>
                  <a:cubicBezTo>
                    <a:pt x="2349" y="7768"/>
                    <a:pt x="2382" y="7765"/>
                    <a:pt x="2415" y="7765"/>
                  </a:cubicBezTo>
                  <a:cubicBezTo>
                    <a:pt x="2641" y="7765"/>
                    <a:pt x="2861" y="7877"/>
                    <a:pt x="2986" y="8069"/>
                  </a:cubicBezTo>
                  <a:cubicBezTo>
                    <a:pt x="3120" y="8270"/>
                    <a:pt x="3336" y="8378"/>
                    <a:pt x="3556" y="8378"/>
                  </a:cubicBezTo>
                  <a:cubicBezTo>
                    <a:pt x="3682" y="8378"/>
                    <a:pt x="3809" y="8343"/>
                    <a:pt x="3924" y="8270"/>
                  </a:cubicBezTo>
                  <a:cubicBezTo>
                    <a:pt x="4039" y="8198"/>
                    <a:pt x="4168" y="8162"/>
                    <a:pt x="4296" y="8162"/>
                  </a:cubicBezTo>
                  <a:cubicBezTo>
                    <a:pt x="4424" y="8162"/>
                    <a:pt x="4551" y="8198"/>
                    <a:pt x="4661" y="8270"/>
                  </a:cubicBezTo>
                  <a:cubicBezTo>
                    <a:pt x="4776" y="8343"/>
                    <a:pt x="4904" y="8378"/>
                    <a:pt x="5031" y="8378"/>
                  </a:cubicBezTo>
                  <a:cubicBezTo>
                    <a:pt x="5254" y="8378"/>
                    <a:pt x="5471" y="8270"/>
                    <a:pt x="5599" y="8069"/>
                  </a:cubicBezTo>
                  <a:cubicBezTo>
                    <a:pt x="5733" y="7877"/>
                    <a:pt x="5946" y="7765"/>
                    <a:pt x="6177" y="7765"/>
                  </a:cubicBezTo>
                  <a:cubicBezTo>
                    <a:pt x="6210" y="7765"/>
                    <a:pt x="6244" y="7768"/>
                    <a:pt x="6278" y="7772"/>
                  </a:cubicBezTo>
                  <a:cubicBezTo>
                    <a:pt x="6314" y="7778"/>
                    <a:pt x="6349" y="7781"/>
                    <a:pt x="6383" y="7781"/>
                  </a:cubicBezTo>
                  <a:cubicBezTo>
                    <a:pt x="6706" y="7781"/>
                    <a:pt x="6993" y="7545"/>
                    <a:pt x="7054" y="7208"/>
                  </a:cubicBezTo>
                  <a:cubicBezTo>
                    <a:pt x="7102" y="6949"/>
                    <a:pt x="7293" y="6739"/>
                    <a:pt x="7542" y="6672"/>
                  </a:cubicBezTo>
                  <a:cubicBezTo>
                    <a:pt x="7905" y="6576"/>
                    <a:pt x="8116" y="6203"/>
                    <a:pt x="8020" y="5839"/>
                  </a:cubicBezTo>
                  <a:cubicBezTo>
                    <a:pt x="7953" y="5581"/>
                    <a:pt x="8039" y="5313"/>
                    <a:pt x="8250" y="5141"/>
                  </a:cubicBezTo>
                  <a:cubicBezTo>
                    <a:pt x="8547" y="4901"/>
                    <a:pt x="8585" y="4471"/>
                    <a:pt x="8355" y="4184"/>
                  </a:cubicBezTo>
                  <a:cubicBezTo>
                    <a:pt x="8183" y="3973"/>
                    <a:pt x="8154" y="3686"/>
                    <a:pt x="8279" y="3447"/>
                  </a:cubicBezTo>
                  <a:cubicBezTo>
                    <a:pt x="8441" y="3112"/>
                    <a:pt x="8307" y="2710"/>
                    <a:pt x="7982" y="2538"/>
                  </a:cubicBezTo>
                  <a:cubicBezTo>
                    <a:pt x="7743" y="2413"/>
                    <a:pt x="7599" y="2164"/>
                    <a:pt x="7609" y="1896"/>
                  </a:cubicBezTo>
                  <a:cubicBezTo>
                    <a:pt x="7628" y="1523"/>
                    <a:pt x="7341" y="1198"/>
                    <a:pt x="6968" y="1179"/>
                  </a:cubicBezTo>
                  <a:cubicBezTo>
                    <a:pt x="6700" y="1169"/>
                    <a:pt x="6470" y="997"/>
                    <a:pt x="6374" y="748"/>
                  </a:cubicBezTo>
                  <a:cubicBezTo>
                    <a:pt x="6264" y="475"/>
                    <a:pt x="6005" y="310"/>
                    <a:pt x="5735" y="310"/>
                  </a:cubicBezTo>
                  <a:cubicBezTo>
                    <a:pt x="5654" y="310"/>
                    <a:pt x="5573" y="325"/>
                    <a:pt x="5494" y="356"/>
                  </a:cubicBezTo>
                  <a:cubicBezTo>
                    <a:pt x="5414" y="386"/>
                    <a:pt x="5332" y="401"/>
                    <a:pt x="5251" y="401"/>
                  </a:cubicBezTo>
                  <a:cubicBezTo>
                    <a:pt x="5077" y="401"/>
                    <a:pt x="4906" y="333"/>
                    <a:pt x="4776" y="202"/>
                  </a:cubicBezTo>
                  <a:cubicBezTo>
                    <a:pt x="4641" y="67"/>
                    <a:pt x="4467" y="0"/>
                    <a:pt x="4293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623;p79">
              <a:extLst>
                <a:ext uri="{FF2B5EF4-FFF2-40B4-BE49-F238E27FC236}">
                  <a16:creationId xmlns:a16="http://schemas.microsoft.com/office/drawing/2014/main" id="{1A7EBD1C-11A7-4EB7-B72C-7699AA7A0982}"/>
                </a:ext>
              </a:extLst>
            </p:cNvPr>
            <p:cNvSpPr/>
            <p:nvPr/>
          </p:nvSpPr>
          <p:spPr>
            <a:xfrm>
              <a:off x="1020822" y="2115100"/>
              <a:ext cx="128937" cy="219822"/>
            </a:xfrm>
            <a:custGeom>
              <a:avLst/>
              <a:gdLst/>
              <a:ahLst/>
              <a:cxnLst/>
              <a:rect l="l" t="t" r="r" b="b"/>
              <a:pathLst>
                <a:path w="4910" h="8371" extrusionOk="0">
                  <a:moveTo>
                    <a:pt x="622" y="1"/>
                  </a:moveTo>
                  <a:cubicBezTo>
                    <a:pt x="450" y="1"/>
                    <a:pt x="278" y="65"/>
                    <a:pt x="144" y="194"/>
                  </a:cubicBezTo>
                  <a:cubicBezTo>
                    <a:pt x="96" y="242"/>
                    <a:pt x="48" y="281"/>
                    <a:pt x="0" y="309"/>
                  </a:cubicBezTo>
                  <a:cubicBezTo>
                    <a:pt x="101" y="365"/>
                    <a:pt x="214" y="395"/>
                    <a:pt x="327" y="395"/>
                  </a:cubicBezTo>
                  <a:cubicBezTo>
                    <a:pt x="408" y="395"/>
                    <a:pt x="489" y="379"/>
                    <a:pt x="565" y="348"/>
                  </a:cubicBezTo>
                  <a:cubicBezTo>
                    <a:pt x="643" y="320"/>
                    <a:pt x="722" y="307"/>
                    <a:pt x="800" y="307"/>
                  </a:cubicBezTo>
                  <a:cubicBezTo>
                    <a:pt x="1076" y="307"/>
                    <a:pt x="1333" y="471"/>
                    <a:pt x="1445" y="740"/>
                  </a:cubicBezTo>
                  <a:cubicBezTo>
                    <a:pt x="1541" y="989"/>
                    <a:pt x="1771" y="1161"/>
                    <a:pt x="2039" y="1171"/>
                  </a:cubicBezTo>
                  <a:cubicBezTo>
                    <a:pt x="2412" y="1190"/>
                    <a:pt x="2699" y="1515"/>
                    <a:pt x="2680" y="1888"/>
                  </a:cubicBezTo>
                  <a:cubicBezTo>
                    <a:pt x="2670" y="2156"/>
                    <a:pt x="2814" y="2405"/>
                    <a:pt x="3053" y="2520"/>
                  </a:cubicBezTo>
                  <a:cubicBezTo>
                    <a:pt x="3388" y="2692"/>
                    <a:pt x="3522" y="3104"/>
                    <a:pt x="3350" y="3439"/>
                  </a:cubicBezTo>
                  <a:cubicBezTo>
                    <a:pt x="3226" y="3678"/>
                    <a:pt x="3264" y="3955"/>
                    <a:pt x="3427" y="4166"/>
                  </a:cubicBezTo>
                  <a:cubicBezTo>
                    <a:pt x="3666" y="4463"/>
                    <a:pt x="3618" y="4893"/>
                    <a:pt x="3331" y="5123"/>
                  </a:cubicBezTo>
                  <a:cubicBezTo>
                    <a:pt x="3120" y="5295"/>
                    <a:pt x="3034" y="5573"/>
                    <a:pt x="3101" y="5831"/>
                  </a:cubicBezTo>
                  <a:cubicBezTo>
                    <a:pt x="3197" y="6185"/>
                    <a:pt x="2977" y="6559"/>
                    <a:pt x="2623" y="6654"/>
                  </a:cubicBezTo>
                  <a:cubicBezTo>
                    <a:pt x="2364" y="6721"/>
                    <a:pt x="2163" y="6932"/>
                    <a:pt x="2125" y="7200"/>
                  </a:cubicBezTo>
                  <a:cubicBezTo>
                    <a:pt x="2064" y="7537"/>
                    <a:pt x="1777" y="7773"/>
                    <a:pt x="1447" y="7773"/>
                  </a:cubicBezTo>
                  <a:cubicBezTo>
                    <a:pt x="1412" y="7773"/>
                    <a:pt x="1376" y="7770"/>
                    <a:pt x="1340" y="7764"/>
                  </a:cubicBezTo>
                  <a:cubicBezTo>
                    <a:pt x="1307" y="7760"/>
                    <a:pt x="1274" y="7757"/>
                    <a:pt x="1241" y="7757"/>
                  </a:cubicBezTo>
                  <a:cubicBezTo>
                    <a:pt x="1015" y="7757"/>
                    <a:pt x="796" y="7869"/>
                    <a:pt x="670" y="8061"/>
                  </a:cubicBezTo>
                  <a:cubicBezTo>
                    <a:pt x="651" y="8099"/>
                    <a:pt x="622" y="8128"/>
                    <a:pt x="603" y="8157"/>
                  </a:cubicBezTo>
                  <a:cubicBezTo>
                    <a:pt x="617" y="8156"/>
                    <a:pt x="630" y="8155"/>
                    <a:pt x="644" y="8155"/>
                  </a:cubicBezTo>
                  <a:cubicBezTo>
                    <a:pt x="764" y="8155"/>
                    <a:pt x="883" y="8193"/>
                    <a:pt x="986" y="8262"/>
                  </a:cubicBezTo>
                  <a:cubicBezTo>
                    <a:pt x="1101" y="8335"/>
                    <a:pt x="1229" y="8370"/>
                    <a:pt x="1356" y="8370"/>
                  </a:cubicBezTo>
                  <a:cubicBezTo>
                    <a:pt x="1579" y="8370"/>
                    <a:pt x="1796" y="8262"/>
                    <a:pt x="1924" y="8061"/>
                  </a:cubicBezTo>
                  <a:cubicBezTo>
                    <a:pt x="2058" y="7869"/>
                    <a:pt x="2271" y="7757"/>
                    <a:pt x="2502" y="7757"/>
                  </a:cubicBezTo>
                  <a:cubicBezTo>
                    <a:pt x="2535" y="7757"/>
                    <a:pt x="2569" y="7760"/>
                    <a:pt x="2603" y="7764"/>
                  </a:cubicBezTo>
                  <a:cubicBezTo>
                    <a:pt x="2639" y="7770"/>
                    <a:pt x="2674" y="7773"/>
                    <a:pt x="2708" y="7773"/>
                  </a:cubicBezTo>
                  <a:cubicBezTo>
                    <a:pt x="3031" y="7773"/>
                    <a:pt x="3318" y="7537"/>
                    <a:pt x="3379" y="7200"/>
                  </a:cubicBezTo>
                  <a:cubicBezTo>
                    <a:pt x="3417" y="6932"/>
                    <a:pt x="3608" y="6721"/>
                    <a:pt x="3867" y="6654"/>
                  </a:cubicBezTo>
                  <a:cubicBezTo>
                    <a:pt x="4230" y="6549"/>
                    <a:pt x="4441" y="6185"/>
                    <a:pt x="4345" y="5822"/>
                  </a:cubicBezTo>
                  <a:cubicBezTo>
                    <a:pt x="4278" y="5563"/>
                    <a:pt x="4364" y="5286"/>
                    <a:pt x="4575" y="5123"/>
                  </a:cubicBezTo>
                  <a:cubicBezTo>
                    <a:pt x="4862" y="4884"/>
                    <a:pt x="4910" y="4463"/>
                    <a:pt x="4680" y="4166"/>
                  </a:cubicBezTo>
                  <a:cubicBezTo>
                    <a:pt x="4508" y="3955"/>
                    <a:pt x="4479" y="3678"/>
                    <a:pt x="4604" y="3439"/>
                  </a:cubicBezTo>
                  <a:cubicBezTo>
                    <a:pt x="4766" y="3104"/>
                    <a:pt x="4632" y="2692"/>
                    <a:pt x="4307" y="2520"/>
                  </a:cubicBezTo>
                  <a:cubicBezTo>
                    <a:pt x="4068" y="2405"/>
                    <a:pt x="3924" y="2156"/>
                    <a:pt x="3934" y="1888"/>
                  </a:cubicBezTo>
                  <a:cubicBezTo>
                    <a:pt x="3953" y="1506"/>
                    <a:pt x="3666" y="1190"/>
                    <a:pt x="3293" y="1171"/>
                  </a:cubicBezTo>
                  <a:cubicBezTo>
                    <a:pt x="3025" y="1151"/>
                    <a:pt x="2795" y="989"/>
                    <a:pt x="2699" y="740"/>
                  </a:cubicBezTo>
                  <a:cubicBezTo>
                    <a:pt x="2588" y="473"/>
                    <a:pt x="2333" y="303"/>
                    <a:pt x="2058" y="303"/>
                  </a:cubicBezTo>
                  <a:cubicBezTo>
                    <a:pt x="1979" y="303"/>
                    <a:pt x="1898" y="317"/>
                    <a:pt x="1819" y="348"/>
                  </a:cubicBezTo>
                  <a:cubicBezTo>
                    <a:pt x="1739" y="378"/>
                    <a:pt x="1657" y="393"/>
                    <a:pt x="1576" y="393"/>
                  </a:cubicBezTo>
                  <a:cubicBezTo>
                    <a:pt x="1402" y="393"/>
                    <a:pt x="1231" y="325"/>
                    <a:pt x="1101" y="194"/>
                  </a:cubicBezTo>
                  <a:cubicBezTo>
                    <a:pt x="967" y="65"/>
                    <a:pt x="795" y="1"/>
                    <a:pt x="622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624;p79">
              <a:extLst>
                <a:ext uri="{FF2B5EF4-FFF2-40B4-BE49-F238E27FC236}">
                  <a16:creationId xmlns:a16="http://schemas.microsoft.com/office/drawing/2014/main" id="{BDC1910F-842D-433A-A3F9-09DC86515520}"/>
                </a:ext>
              </a:extLst>
            </p:cNvPr>
            <p:cNvSpPr/>
            <p:nvPr/>
          </p:nvSpPr>
          <p:spPr>
            <a:xfrm>
              <a:off x="953964" y="2141806"/>
              <a:ext cx="166147" cy="166147"/>
            </a:xfrm>
            <a:custGeom>
              <a:avLst/>
              <a:gdLst/>
              <a:ahLst/>
              <a:cxnLst/>
              <a:rect l="l" t="t" r="r" b="b"/>
              <a:pathLst>
                <a:path w="6327" h="6327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cubicBezTo>
                    <a:pt x="1" y="4910"/>
                    <a:pt x="1417" y="6326"/>
                    <a:pt x="3168" y="6326"/>
                  </a:cubicBezTo>
                  <a:cubicBezTo>
                    <a:pt x="4910" y="6326"/>
                    <a:pt x="6327" y="4910"/>
                    <a:pt x="6327" y="3168"/>
                  </a:cubicBezTo>
                  <a:cubicBezTo>
                    <a:pt x="6327" y="1417"/>
                    <a:pt x="4910" y="0"/>
                    <a:pt x="3168" y="0"/>
                  </a:cubicBez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625;p79">
              <a:extLst>
                <a:ext uri="{FF2B5EF4-FFF2-40B4-BE49-F238E27FC236}">
                  <a16:creationId xmlns:a16="http://schemas.microsoft.com/office/drawing/2014/main" id="{80E5C5DC-6A05-4003-B357-D01A1260C3FA}"/>
                </a:ext>
              </a:extLst>
            </p:cNvPr>
            <p:cNvSpPr/>
            <p:nvPr/>
          </p:nvSpPr>
          <p:spPr>
            <a:xfrm>
              <a:off x="1020560" y="2141806"/>
              <a:ext cx="104068" cy="166252"/>
            </a:xfrm>
            <a:custGeom>
              <a:avLst/>
              <a:gdLst/>
              <a:ahLst/>
              <a:cxnLst/>
              <a:rect l="l" t="t" r="r" b="b"/>
              <a:pathLst>
                <a:path w="3963" h="6331" extrusionOk="0">
                  <a:moveTo>
                    <a:pt x="632" y="0"/>
                  </a:moveTo>
                  <a:cubicBezTo>
                    <a:pt x="422" y="0"/>
                    <a:pt x="211" y="20"/>
                    <a:pt x="1" y="67"/>
                  </a:cubicBezTo>
                  <a:cubicBezTo>
                    <a:pt x="1475" y="364"/>
                    <a:pt x="2537" y="1656"/>
                    <a:pt x="2537" y="3168"/>
                  </a:cubicBezTo>
                  <a:cubicBezTo>
                    <a:pt x="2537" y="4671"/>
                    <a:pt x="1475" y="5963"/>
                    <a:pt x="1" y="6269"/>
                  </a:cubicBezTo>
                  <a:cubicBezTo>
                    <a:pt x="210" y="6310"/>
                    <a:pt x="419" y="6330"/>
                    <a:pt x="624" y="6330"/>
                  </a:cubicBezTo>
                  <a:cubicBezTo>
                    <a:pt x="2218" y="6330"/>
                    <a:pt x="3610" y="5129"/>
                    <a:pt x="3772" y="3484"/>
                  </a:cubicBezTo>
                  <a:cubicBezTo>
                    <a:pt x="3963" y="1618"/>
                    <a:pt x="2499" y="0"/>
                    <a:pt x="63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626;p79">
              <a:extLst>
                <a:ext uri="{FF2B5EF4-FFF2-40B4-BE49-F238E27FC236}">
                  <a16:creationId xmlns:a16="http://schemas.microsoft.com/office/drawing/2014/main" id="{2C1736F5-6CC9-4C40-AF6D-A5E735223923}"/>
                </a:ext>
              </a:extLst>
            </p:cNvPr>
            <p:cNvSpPr/>
            <p:nvPr/>
          </p:nvSpPr>
          <p:spPr>
            <a:xfrm>
              <a:off x="1020560" y="2187551"/>
              <a:ext cx="20378" cy="74657"/>
            </a:xfrm>
            <a:custGeom>
              <a:avLst/>
              <a:gdLst/>
              <a:ahLst/>
              <a:cxnLst/>
              <a:rect l="l" t="t" r="r" b="b"/>
              <a:pathLst>
                <a:path w="776" h="2843" extrusionOk="0">
                  <a:moveTo>
                    <a:pt x="594" y="0"/>
                  </a:moveTo>
                  <a:cubicBezTo>
                    <a:pt x="556" y="0"/>
                    <a:pt x="518" y="10"/>
                    <a:pt x="489" y="48"/>
                  </a:cubicBezTo>
                  <a:lnTo>
                    <a:pt x="87" y="431"/>
                  </a:lnTo>
                  <a:cubicBezTo>
                    <a:pt x="30" y="469"/>
                    <a:pt x="1" y="527"/>
                    <a:pt x="1" y="594"/>
                  </a:cubicBezTo>
                  <a:cubicBezTo>
                    <a:pt x="1" y="680"/>
                    <a:pt x="58" y="747"/>
                    <a:pt x="144" y="756"/>
                  </a:cubicBezTo>
                  <a:cubicBezTo>
                    <a:pt x="173" y="756"/>
                    <a:pt x="202" y="747"/>
                    <a:pt x="230" y="718"/>
                  </a:cubicBezTo>
                  <a:lnTo>
                    <a:pt x="364" y="546"/>
                  </a:lnTo>
                  <a:lnTo>
                    <a:pt x="364" y="2709"/>
                  </a:lnTo>
                  <a:cubicBezTo>
                    <a:pt x="364" y="2795"/>
                    <a:pt x="470" y="2843"/>
                    <a:pt x="575" y="2843"/>
                  </a:cubicBezTo>
                  <a:cubicBezTo>
                    <a:pt x="671" y="2843"/>
                    <a:pt x="776" y="2795"/>
                    <a:pt x="776" y="2709"/>
                  </a:cubicBezTo>
                  <a:lnTo>
                    <a:pt x="776" y="134"/>
                  </a:lnTo>
                  <a:cubicBezTo>
                    <a:pt x="776" y="48"/>
                    <a:pt x="680" y="0"/>
                    <a:pt x="594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9441;p78">
            <a:extLst>
              <a:ext uri="{FF2B5EF4-FFF2-40B4-BE49-F238E27FC236}">
                <a16:creationId xmlns:a16="http://schemas.microsoft.com/office/drawing/2014/main" id="{3FB61D1A-2450-4AED-B526-6F9A9A9915D6}"/>
              </a:ext>
            </a:extLst>
          </p:cNvPr>
          <p:cNvGrpSpPr/>
          <p:nvPr/>
        </p:nvGrpSpPr>
        <p:grpSpPr>
          <a:xfrm>
            <a:off x="1274656" y="2806405"/>
            <a:ext cx="803776" cy="792870"/>
            <a:chOff x="3952456" y="1524280"/>
            <a:chExt cx="370195" cy="300154"/>
          </a:xfrm>
        </p:grpSpPr>
        <p:sp>
          <p:nvSpPr>
            <p:cNvPr id="149" name="Google Shape;9442;p78">
              <a:extLst>
                <a:ext uri="{FF2B5EF4-FFF2-40B4-BE49-F238E27FC236}">
                  <a16:creationId xmlns:a16="http://schemas.microsoft.com/office/drawing/2014/main" id="{8CFFCB2A-85B4-4B48-BC34-41791D90146A}"/>
                </a:ext>
              </a:extLst>
            </p:cNvPr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rgbClr val="90A7B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443;p78">
              <a:extLst>
                <a:ext uri="{FF2B5EF4-FFF2-40B4-BE49-F238E27FC236}">
                  <a16:creationId xmlns:a16="http://schemas.microsoft.com/office/drawing/2014/main" id="{A096B114-9C15-4C20-ABE0-27BE016967B8}"/>
                </a:ext>
              </a:extLst>
            </p:cNvPr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rgbClr val="AABCC9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444;p78">
              <a:extLst>
                <a:ext uri="{FF2B5EF4-FFF2-40B4-BE49-F238E27FC236}">
                  <a16:creationId xmlns:a16="http://schemas.microsoft.com/office/drawing/2014/main" id="{DF410E2D-63C3-4DD0-B231-76381A6B7FC5}"/>
                </a:ext>
              </a:extLst>
            </p:cNvPr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445;p78">
              <a:extLst>
                <a:ext uri="{FF2B5EF4-FFF2-40B4-BE49-F238E27FC236}">
                  <a16:creationId xmlns:a16="http://schemas.microsoft.com/office/drawing/2014/main" id="{012A8387-36C1-4F5F-9271-1406C0E4702B}"/>
                </a:ext>
              </a:extLst>
            </p:cNvPr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446;p78">
              <a:extLst>
                <a:ext uri="{FF2B5EF4-FFF2-40B4-BE49-F238E27FC236}">
                  <a16:creationId xmlns:a16="http://schemas.microsoft.com/office/drawing/2014/main" id="{2DD3CCC6-2511-4C39-82DA-961B7A593790}"/>
                </a:ext>
              </a:extLst>
            </p:cNvPr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rgbClr val="7F94A5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447;p78">
              <a:extLst>
                <a:ext uri="{FF2B5EF4-FFF2-40B4-BE49-F238E27FC236}">
                  <a16:creationId xmlns:a16="http://schemas.microsoft.com/office/drawing/2014/main" id="{C5150DCD-9297-4081-9DA8-C5AC00251BD8}"/>
                </a:ext>
              </a:extLst>
            </p:cNvPr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rgbClr val="C6D2D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274;p60">
            <a:extLst>
              <a:ext uri="{FF2B5EF4-FFF2-40B4-BE49-F238E27FC236}">
                <a16:creationId xmlns:a16="http://schemas.microsoft.com/office/drawing/2014/main" id="{7DA94DB2-7457-49EE-910C-452E93EE4C94}"/>
              </a:ext>
            </a:extLst>
          </p:cNvPr>
          <p:cNvGrpSpPr/>
          <p:nvPr/>
        </p:nvGrpSpPr>
        <p:grpSpPr>
          <a:xfrm>
            <a:off x="-304800" y="-89722"/>
            <a:ext cx="9768114" cy="5584793"/>
            <a:chOff x="711077" y="1191575"/>
            <a:chExt cx="1930547" cy="2707769"/>
          </a:xfrm>
        </p:grpSpPr>
        <p:sp>
          <p:nvSpPr>
            <p:cNvPr id="78" name="Google Shape;2275;p60">
              <a:extLst>
                <a:ext uri="{FF2B5EF4-FFF2-40B4-BE49-F238E27FC236}">
                  <a16:creationId xmlns:a16="http://schemas.microsoft.com/office/drawing/2014/main" id="{F140EBA8-1439-4499-A9C2-DCA3A682E75B}"/>
                </a:ext>
              </a:extLst>
            </p:cNvPr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76;p60">
              <a:extLst>
                <a:ext uri="{FF2B5EF4-FFF2-40B4-BE49-F238E27FC236}">
                  <a16:creationId xmlns:a16="http://schemas.microsoft.com/office/drawing/2014/main" id="{4E6AA891-08F3-46FE-B018-F4E7C53610C2}"/>
                </a:ext>
              </a:extLst>
            </p:cNvPr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D5D51C1-74BD-493D-B173-C69FB680C646}"/>
              </a:ext>
            </a:extLst>
          </p:cNvPr>
          <p:cNvSpPr txBox="1"/>
          <p:nvPr/>
        </p:nvSpPr>
        <p:spPr>
          <a:xfrm>
            <a:off x="2078432" y="260304"/>
            <a:ext cx="518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Advantage</a:t>
            </a:r>
          </a:p>
        </p:txBody>
      </p:sp>
      <p:sp>
        <p:nvSpPr>
          <p:cNvPr id="81" name="Google Shape;286;p33">
            <a:extLst>
              <a:ext uri="{FF2B5EF4-FFF2-40B4-BE49-F238E27FC236}">
                <a16:creationId xmlns:a16="http://schemas.microsoft.com/office/drawing/2014/main" id="{F9DE975A-7325-4BC4-84F9-8EE50A700656}"/>
              </a:ext>
            </a:extLst>
          </p:cNvPr>
          <p:cNvSpPr txBox="1">
            <a:spLocks/>
          </p:cNvSpPr>
          <p:nvPr/>
        </p:nvSpPr>
        <p:spPr>
          <a:xfrm>
            <a:off x="1446329" y="2325783"/>
            <a:ext cx="6123447" cy="1570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Knearest</a:t>
            </a:r>
            <a:r>
              <a:rPr lang="en-US" sz="2000" dirty="0">
                <a:latin typeface="+mn-lt"/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Simple algorithm, easy to implement.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Small computational complexity.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Good handling with noisy data sets.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Decision tree: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Simple, intuitive algorithm, not too complicated to understand at first time.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The training data set is not necessarily too large to build an analytical model.</a:t>
            </a:r>
            <a:endParaRPr lang="en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216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DF63E38-9D63-452E-B6AE-BE5A1030A1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30957" y="1990683"/>
              <a:ext cx="1921538" cy="1084433"/>
            </p:xfrm>
            <a:graphic>
              <a:graphicData uri="http://schemas.microsoft.com/office/powerpoint/2016/slidezoom">
                <pslz:sldZm>
                  <pslz:sldZmObj sldId="319" cId="1682363948">
                    <pslz:zmPr id="{C17AB267-5955-472C-8263-D5E5CA8D817A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8" cy="108443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DF63E38-9D63-452E-B6AE-BE5A1030A1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957" y="1990683"/>
                <a:ext cx="1921538" cy="1084433"/>
              </a:xfrm>
              <a:prstGeom prst="rect">
                <a:avLst/>
              </a:prstGeom>
            </p:spPr>
          </p:pic>
        </mc:Fallback>
      </mc:AlternateContent>
      <p:sp>
        <p:nvSpPr>
          <p:cNvPr id="2277" name="Google Shape;2277;p6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SUMMARY</a:t>
            </a:r>
            <a:endParaRPr b="0" dirty="0">
              <a:solidFill>
                <a:schemeClr val="dk1"/>
              </a:solidFill>
            </a:endParaRPr>
          </a:p>
        </p:txBody>
      </p:sp>
      <p:grpSp>
        <p:nvGrpSpPr>
          <p:cNvPr id="2290" name="Google Shape;2290;p60"/>
          <p:cNvGrpSpPr/>
          <p:nvPr/>
        </p:nvGrpSpPr>
        <p:grpSpPr>
          <a:xfrm>
            <a:off x="0" y="4076700"/>
            <a:ext cx="9144000" cy="373774"/>
            <a:chOff x="0" y="4076700"/>
            <a:chExt cx="9144000" cy="373774"/>
          </a:xfrm>
        </p:grpSpPr>
        <p:sp>
          <p:nvSpPr>
            <p:cNvPr id="2291" name="Google Shape;2291;p60"/>
            <p:cNvSpPr/>
            <p:nvPr/>
          </p:nvSpPr>
          <p:spPr>
            <a:xfrm>
              <a:off x="0" y="4227600"/>
              <a:ext cx="9144000" cy="6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60"/>
            <p:cNvGrpSpPr/>
            <p:nvPr/>
          </p:nvGrpSpPr>
          <p:grpSpPr>
            <a:xfrm>
              <a:off x="1808876" y="4084774"/>
              <a:ext cx="365700" cy="365700"/>
              <a:chOff x="2393925" y="4132399"/>
              <a:chExt cx="365700" cy="365700"/>
            </a:xfrm>
          </p:grpSpPr>
          <p:sp>
            <p:nvSpPr>
              <p:cNvPr id="2293" name="Google Shape;2293;p60"/>
              <p:cNvSpPr/>
              <p:nvPr/>
            </p:nvSpPr>
            <p:spPr>
              <a:xfrm>
                <a:off x="2393925" y="4132399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2485275" y="4223749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95" name="Google Shape;2295;p60"/>
            <p:cNvGrpSpPr/>
            <p:nvPr/>
          </p:nvGrpSpPr>
          <p:grpSpPr>
            <a:xfrm>
              <a:off x="4389150" y="4076700"/>
              <a:ext cx="365700" cy="365700"/>
              <a:chOff x="2078550" y="4124325"/>
              <a:chExt cx="365700" cy="365700"/>
            </a:xfrm>
          </p:grpSpPr>
          <p:sp>
            <p:nvSpPr>
              <p:cNvPr id="2296" name="Google Shape;2296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60"/>
            <p:cNvGrpSpPr/>
            <p:nvPr/>
          </p:nvGrpSpPr>
          <p:grpSpPr>
            <a:xfrm>
              <a:off x="6957139" y="4076700"/>
              <a:ext cx="365700" cy="365700"/>
              <a:chOff x="2078550" y="4124325"/>
              <a:chExt cx="365700" cy="365700"/>
            </a:xfrm>
          </p:grpSpPr>
          <p:sp>
            <p:nvSpPr>
              <p:cNvPr id="2299" name="Google Shape;2299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E34AAF76-7463-44DF-BD14-2B029DC509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11231" y="1990683"/>
              <a:ext cx="1921537" cy="1084432"/>
            </p:xfrm>
            <a:graphic>
              <a:graphicData uri="http://schemas.microsoft.com/office/powerpoint/2016/slidezoom">
                <pslz:sldZm>
                  <pslz:sldZmObj sldId="322" cId="1074958823">
                    <pslz:zmPr id="{6B9765F6-2D9B-458E-84B8-B3972CD64168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7" cy="10844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34AAF76-7463-44DF-BD14-2B029DC50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1231" y="1990683"/>
                <a:ext cx="1921537" cy="1084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D73B714-A90F-4B11-88F8-F8A99D5693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79220" y="1990683"/>
              <a:ext cx="1921537" cy="1084432"/>
            </p:xfrm>
            <a:graphic>
              <a:graphicData uri="http://schemas.microsoft.com/office/powerpoint/2016/slidezoom">
                <pslz:sldZm>
                  <pslz:sldZmObj sldId="323" cId="2942043001">
                    <pslz:zmPr id="{BAB3B770-E7C6-4BDB-9A90-8705FDEAF757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7" cy="10844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D73B714-A90F-4B11-88F8-F8A99D569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9220" y="1990683"/>
                <a:ext cx="1921537" cy="108443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FFB721-22CE-19C9-C293-ABC1365EE221}"/>
              </a:ext>
            </a:extLst>
          </p:cNvPr>
          <p:cNvSpPr txBox="1">
            <a:spLocks/>
          </p:cNvSpPr>
          <p:nvPr/>
        </p:nvSpPr>
        <p:spPr>
          <a:xfrm>
            <a:off x="1503028" y="1597071"/>
            <a:ext cx="1055927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Advantage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374B0B2-58E1-FF55-F52B-D7F44F9928CA}"/>
              </a:ext>
            </a:extLst>
          </p:cNvPr>
          <p:cNvSpPr txBox="1">
            <a:spLocks/>
          </p:cNvSpPr>
          <p:nvPr/>
        </p:nvSpPr>
        <p:spPr>
          <a:xfrm>
            <a:off x="3950869" y="1597071"/>
            <a:ext cx="1269241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Disdvantage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E73C7B4-DC11-27EB-177D-314617A91B09}"/>
              </a:ext>
            </a:extLst>
          </p:cNvPr>
          <p:cNvSpPr txBox="1">
            <a:spLocks/>
          </p:cNvSpPr>
          <p:nvPr/>
        </p:nvSpPr>
        <p:spPr>
          <a:xfrm>
            <a:off x="6204741" y="1597071"/>
            <a:ext cx="1921537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Development direct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87C979A1-F12C-A0D0-84BB-CDFE6A421927}"/>
              </a:ext>
            </a:extLst>
          </p:cNvPr>
          <p:cNvSpPr/>
          <p:nvPr/>
        </p:nvSpPr>
        <p:spPr>
          <a:xfrm>
            <a:off x="1030957" y="3075115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Off-page Connector 20">
            <a:extLst>
              <a:ext uri="{FF2B5EF4-FFF2-40B4-BE49-F238E27FC236}">
                <a16:creationId xmlns:a16="http://schemas.microsoft.com/office/drawing/2014/main" id="{05EA763C-9FBE-E896-C60E-155A8C7D2AD7}"/>
              </a:ext>
            </a:extLst>
          </p:cNvPr>
          <p:cNvSpPr/>
          <p:nvPr/>
        </p:nvSpPr>
        <p:spPr>
          <a:xfrm>
            <a:off x="3611230" y="3062447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BBA80E08-3B7B-BFBC-05AE-4025246C74E5}"/>
              </a:ext>
            </a:extLst>
          </p:cNvPr>
          <p:cNvSpPr/>
          <p:nvPr/>
        </p:nvSpPr>
        <p:spPr>
          <a:xfrm>
            <a:off x="6179219" y="3075115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4" name="Google Shape;2274;p60"/>
          <p:cNvGrpSpPr/>
          <p:nvPr/>
        </p:nvGrpSpPr>
        <p:grpSpPr>
          <a:xfrm>
            <a:off x="711077" y="1191575"/>
            <a:ext cx="1930547" cy="2707768"/>
            <a:chOff x="711077" y="1191575"/>
            <a:chExt cx="1930547" cy="2707768"/>
          </a:xfrm>
        </p:grpSpPr>
        <p:sp>
          <p:nvSpPr>
            <p:cNvPr id="2275" name="Google Shape;2275;p60"/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7" name="Google Shape;2277;p6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TỔNG KẾT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2278" name="Google Shape;2278;p60"/>
          <p:cNvSpPr txBox="1"/>
          <p:nvPr/>
        </p:nvSpPr>
        <p:spPr>
          <a:xfrm>
            <a:off x="896051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Mục đích của môn học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9" name="Google Shape;2279;p60"/>
          <p:cNvSpPr txBox="1"/>
          <p:nvPr/>
        </p:nvSpPr>
        <p:spPr>
          <a:xfrm>
            <a:off x="1070951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0" name="Google Shape;2280;p60"/>
          <p:cNvGrpSpPr/>
          <p:nvPr/>
        </p:nvGrpSpPr>
        <p:grpSpPr>
          <a:xfrm>
            <a:off x="3607335" y="1191576"/>
            <a:ext cx="1929330" cy="2706621"/>
            <a:chOff x="3607335" y="1191576"/>
            <a:chExt cx="1929330" cy="2706621"/>
          </a:xfrm>
        </p:grpSpPr>
        <p:sp>
          <p:nvSpPr>
            <p:cNvPr id="2281" name="Google Shape;2281;p60"/>
            <p:cNvSpPr/>
            <p:nvPr/>
          </p:nvSpPr>
          <p:spPr>
            <a:xfrm>
              <a:off x="3607335" y="1494761"/>
              <a:ext cx="1929330" cy="2403437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3607335" y="1191576"/>
              <a:ext cx="1929330" cy="447876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3" name="Google Shape;2283;p60"/>
          <p:cNvSpPr txBox="1"/>
          <p:nvPr/>
        </p:nvSpPr>
        <p:spPr>
          <a:xfrm>
            <a:off x="3791700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Kỹ năng đạt được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4" name="Google Shape;2284;p60"/>
          <p:cNvSpPr txBox="1"/>
          <p:nvPr/>
        </p:nvSpPr>
        <p:spPr>
          <a:xfrm>
            <a:off x="3966600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5" name="Google Shape;2285;p60"/>
          <p:cNvGrpSpPr/>
          <p:nvPr/>
        </p:nvGrpSpPr>
        <p:grpSpPr>
          <a:xfrm>
            <a:off x="6175324" y="1191576"/>
            <a:ext cx="1929330" cy="2707767"/>
            <a:chOff x="6175324" y="1191576"/>
            <a:chExt cx="1929330" cy="2707767"/>
          </a:xfrm>
        </p:grpSpPr>
        <p:sp>
          <p:nvSpPr>
            <p:cNvPr id="2286" name="Google Shape;2286;p60"/>
            <p:cNvSpPr/>
            <p:nvPr/>
          </p:nvSpPr>
          <p:spPr>
            <a:xfrm>
              <a:off x="6175324" y="1494879"/>
              <a:ext cx="1929330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6175324" y="1191576"/>
              <a:ext cx="1929330" cy="44806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8" name="Google Shape;2288;p60"/>
          <p:cNvSpPr txBox="1"/>
          <p:nvPr/>
        </p:nvSpPr>
        <p:spPr>
          <a:xfrm>
            <a:off x="6359689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Kinh nghiệm rút ra</a:t>
            </a:r>
            <a:endParaRPr dirty="0">
              <a:solidFill>
                <a:schemeClr val="lt2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89" name="Google Shape;2289;p60"/>
          <p:cNvSpPr txBox="1"/>
          <p:nvPr/>
        </p:nvSpPr>
        <p:spPr>
          <a:xfrm>
            <a:off x="6534589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90" name="Google Shape;2290;p60"/>
          <p:cNvGrpSpPr/>
          <p:nvPr/>
        </p:nvGrpSpPr>
        <p:grpSpPr>
          <a:xfrm>
            <a:off x="0" y="4076700"/>
            <a:ext cx="9144000" cy="365700"/>
            <a:chOff x="0" y="4076700"/>
            <a:chExt cx="9144000" cy="365700"/>
          </a:xfrm>
        </p:grpSpPr>
        <p:sp>
          <p:nvSpPr>
            <p:cNvPr id="2291" name="Google Shape;2291;p60"/>
            <p:cNvSpPr/>
            <p:nvPr/>
          </p:nvSpPr>
          <p:spPr>
            <a:xfrm>
              <a:off x="0" y="4227600"/>
              <a:ext cx="9144000" cy="6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60"/>
            <p:cNvGrpSpPr/>
            <p:nvPr/>
          </p:nvGrpSpPr>
          <p:grpSpPr>
            <a:xfrm>
              <a:off x="1493501" y="4076700"/>
              <a:ext cx="365700" cy="365700"/>
              <a:chOff x="2078550" y="4124325"/>
              <a:chExt cx="365700" cy="365700"/>
            </a:xfrm>
          </p:grpSpPr>
          <p:sp>
            <p:nvSpPr>
              <p:cNvPr id="2293" name="Google Shape;2293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5" name="Google Shape;2295;p60"/>
            <p:cNvGrpSpPr/>
            <p:nvPr/>
          </p:nvGrpSpPr>
          <p:grpSpPr>
            <a:xfrm>
              <a:off x="4389150" y="4076700"/>
              <a:ext cx="365700" cy="365700"/>
              <a:chOff x="2078550" y="4124325"/>
              <a:chExt cx="365700" cy="365700"/>
            </a:xfrm>
          </p:grpSpPr>
          <p:sp>
            <p:nvSpPr>
              <p:cNvPr id="2296" name="Google Shape;2296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60"/>
            <p:cNvGrpSpPr/>
            <p:nvPr/>
          </p:nvGrpSpPr>
          <p:grpSpPr>
            <a:xfrm>
              <a:off x="6957139" y="4076700"/>
              <a:ext cx="365700" cy="365700"/>
              <a:chOff x="2078550" y="4124325"/>
              <a:chExt cx="365700" cy="365700"/>
            </a:xfrm>
          </p:grpSpPr>
          <p:sp>
            <p:nvSpPr>
              <p:cNvPr id="2299" name="Google Shape;2299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9525;p79">
            <a:extLst>
              <a:ext uri="{FF2B5EF4-FFF2-40B4-BE49-F238E27FC236}">
                <a16:creationId xmlns:a16="http://schemas.microsoft.com/office/drawing/2014/main" id="{C9987C03-901D-4723-8EF5-76B552C94D94}"/>
              </a:ext>
            </a:extLst>
          </p:cNvPr>
          <p:cNvGrpSpPr/>
          <p:nvPr/>
        </p:nvGrpSpPr>
        <p:grpSpPr>
          <a:xfrm>
            <a:off x="6636963" y="2632329"/>
            <a:ext cx="1060708" cy="973514"/>
            <a:chOff x="3542281" y="1505605"/>
            <a:chExt cx="366196" cy="357005"/>
          </a:xfrm>
        </p:grpSpPr>
        <p:sp>
          <p:nvSpPr>
            <p:cNvPr id="108" name="Google Shape;9526;p79">
              <a:extLst>
                <a:ext uri="{FF2B5EF4-FFF2-40B4-BE49-F238E27FC236}">
                  <a16:creationId xmlns:a16="http://schemas.microsoft.com/office/drawing/2014/main" id="{AB8CCB1C-3125-4086-8CA2-45E2C5D535D4}"/>
                </a:ext>
              </a:extLst>
            </p:cNvPr>
            <p:cNvSpPr/>
            <p:nvPr/>
          </p:nvSpPr>
          <p:spPr>
            <a:xfrm>
              <a:off x="3612133" y="1573592"/>
              <a:ext cx="226466" cy="226703"/>
            </a:xfrm>
            <a:custGeom>
              <a:avLst/>
              <a:gdLst/>
              <a:ahLst/>
              <a:cxnLst/>
              <a:rect l="l" t="t" r="r" b="b"/>
              <a:pathLst>
                <a:path w="8624" h="8633" extrusionOk="0">
                  <a:moveTo>
                    <a:pt x="4317" y="0"/>
                  </a:moveTo>
                  <a:cubicBezTo>
                    <a:pt x="1924" y="0"/>
                    <a:pt x="1" y="1933"/>
                    <a:pt x="1" y="4316"/>
                  </a:cubicBezTo>
                  <a:cubicBezTo>
                    <a:pt x="1" y="6699"/>
                    <a:pt x="1924" y="8632"/>
                    <a:pt x="4317" y="8632"/>
                  </a:cubicBezTo>
                  <a:cubicBezTo>
                    <a:pt x="6700" y="8632"/>
                    <a:pt x="8624" y="6699"/>
                    <a:pt x="8624" y="4316"/>
                  </a:cubicBezTo>
                  <a:cubicBezTo>
                    <a:pt x="8624" y="1933"/>
                    <a:pt x="6700" y="0"/>
                    <a:pt x="4317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527;p79">
              <a:extLst>
                <a:ext uri="{FF2B5EF4-FFF2-40B4-BE49-F238E27FC236}">
                  <a16:creationId xmlns:a16="http://schemas.microsoft.com/office/drawing/2014/main" id="{D8B5175C-450D-4371-A438-F14939323A72}"/>
                </a:ext>
              </a:extLst>
            </p:cNvPr>
            <p:cNvSpPr/>
            <p:nvPr/>
          </p:nvSpPr>
          <p:spPr>
            <a:xfrm>
              <a:off x="3657379" y="1652740"/>
              <a:ext cx="135974" cy="136001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594" y="1"/>
                  </a:moveTo>
                  <a:cubicBezTo>
                    <a:pt x="1158" y="1"/>
                    <a:pt x="0" y="1159"/>
                    <a:pt x="0" y="2594"/>
                  </a:cubicBezTo>
                  <a:cubicBezTo>
                    <a:pt x="0" y="4020"/>
                    <a:pt x="1158" y="5178"/>
                    <a:pt x="2594" y="5178"/>
                  </a:cubicBezTo>
                  <a:cubicBezTo>
                    <a:pt x="4020" y="5178"/>
                    <a:pt x="5178" y="4020"/>
                    <a:pt x="5178" y="2594"/>
                  </a:cubicBezTo>
                  <a:cubicBezTo>
                    <a:pt x="5178" y="1159"/>
                    <a:pt x="4020" y="1"/>
                    <a:pt x="2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528;p79">
              <a:extLst>
                <a:ext uri="{FF2B5EF4-FFF2-40B4-BE49-F238E27FC236}">
                  <a16:creationId xmlns:a16="http://schemas.microsoft.com/office/drawing/2014/main" id="{18836ACF-E056-41D0-821A-1E780B661420}"/>
                </a:ext>
              </a:extLst>
            </p:cNvPr>
            <p:cNvSpPr/>
            <p:nvPr/>
          </p:nvSpPr>
          <p:spPr>
            <a:xfrm>
              <a:off x="3542281" y="1681153"/>
              <a:ext cx="54805" cy="11318"/>
            </a:xfrm>
            <a:custGeom>
              <a:avLst/>
              <a:gdLst/>
              <a:ahLst/>
              <a:cxnLst/>
              <a:rect l="l" t="t" r="r" b="b"/>
              <a:pathLst>
                <a:path w="2087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9" y="431"/>
                  </a:lnTo>
                  <a:cubicBezTo>
                    <a:pt x="2087" y="431"/>
                    <a:pt x="2087" y="0"/>
                    <a:pt x="1799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529;p79">
              <a:extLst>
                <a:ext uri="{FF2B5EF4-FFF2-40B4-BE49-F238E27FC236}">
                  <a16:creationId xmlns:a16="http://schemas.microsoft.com/office/drawing/2014/main" id="{3A37DE6E-F31A-499D-9D75-BD080833620A}"/>
                </a:ext>
              </a:extLst>
            </p:cNvPr>
            <p:cNvSpPr/>
            <p:nvPr/>
          </p:nvSpPr>
          <p:spPr>
            <a:xfrm>
              <a:off x="3853909" y="1681153"/>
              <a:ext cx="54568" cy="11318"/>
            </a:xfrm>
            <a:custGeom>
              <a:avLst/>
              <a:gdLst/>
              <a:ahLst/>
              <a:cxnLst/>
              <a:rect l="l" t="t" r="r" b="b"/>
              <a:pathLst>
                <a:path w="2078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0" y="431"/>
                  </a:lnTo>
                  <a:cubicBezTo>
                    <a:pt x="2077" y="431"/>
                    <a:pt x="2077" y="0"/>
                    <a:pt x="1790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530;p79">
              <a:extLst>
                <a:ext uri="{FF2B5EF4-FFF2-40B4-BE49-F238E27FC236}">
                  <a16:creationId xmlns:a16="http://schemas.microsoft.com/office/drawing/2014/main" id="{DA00F69B-2A1A-49D9-A84A-6875758321D7}"/>
                </a:ext>
              </a:extLst>
            </p:cNvPr>
            <p:cNvSpPr/>
            <p:nvPr/>
          </p:nvSpPr>
          <p:spPr>
            <a:xfrm>
              <a:off x="3719694" y="1505605"/>
              <a:ext cx="11344" cy="50918"/>
            </a:xfrm>
            <a:custGeom>
              <a:avLst/>
              <a:gdLst/>
              <a:ahLst/>
              <a:cxnLst/>
              <a:rect l="l" t="t" r="r" b="b"/>
              <a:pathLst>
                <a:path w="432" h="1939" extrusionOk="0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1728"/>
                  </a:lnTo>
                  <a:cubicBezTo>
                    <a:pt x="1" y="1843"/>
                    <a:pt x="97" y="1938"/>
                    <a:pt x="221" y="1938"/>
                  </a:cubicBezTo>
                  <a:cubicBezTo>
                    <a:pt x="336" y="1938"/>
                    <a:pt x="431" y="1843"/>
                    <a:pt x="431" y="1728"/>
                  </a:cubicBezTo>
                  <a:lnTo>
                    <a:pt x="431" y="216"/>
                  </a:lnTo>
                  <a:cubicBezTo>
                    <a:pt x="431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531;p79">
              <a:extLst>
                <a:ext uri="{FF2B5EF4-FFF2-40B4-BE49-F238E27FC236}">
                  <a16:creationId xmlns:a16="http://schemas.microsoft.com/office/drawing/2014/main" id="{65AE09E3-031E-4A43-BF5A-DEA7C392B206}"/>
                </a:ext>
              </a:extLst>
            </p:cNvPr>
            <p:cNvSpPr/>
            <p:nvPr/>
          </p:nvSpPr>
          <p:spPr>
            <a:xfrm>
              <a:off x="3639023" y="1798850"/>
              <a:ext cx="25814" cy="31092"/>
            </a:xfrm>
            <a:custGeom>
              <a:avLst/>
              <a:gdLst/>
              <a:ahLst/>
              <a:cxnLst/>
              <a:rect l="l" t="t" r="r" b="b"/>
              <a:pathLst>
                <a:path w="983" h="1184" extrusionOk="0">
                  <a:moveTo>
                    <a:pt x="693" y="0"/>
                  </a:moveTo>
                  <a:cubicBezTo>
                    <a:pt x="626" y="0"/>
                    <a:pt x="560" y="33"/>
                    <a:pt x="518" y="112"/>
                  </a:cubicBezTo>
                  <a:lnTo>
                    <a:pt x="77" y="858"/>
                  </a:lnTo>
                  <a:cubicBezTo>
                    <a:pt x="1" y="1002"/>
                    <a:pt x="96" y="1184"/>
                    <a:pt x="269" y="1184"/>
                  </a:cubicBezTo>
                  <a:cubicBezTo>
                    <a:pt x="345" y="1174"/>
                    <a:pt x="412" y="1136"/>
                    <a:pt x="451" y="1069"/>
                  </a:cubicBezTo>
                  <a:lnTo>
                    <a:pt x="891" y="322"/>
                  </a:lnTo>
                  <a:cubicBezTo>
                    <a:pt x="982" y="152"/>
                    <a:pt x="837" y="0"/>
                    <a:pt x="6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532;p79">
              <a:extLst>
                <a:ext uri="{FF2B5EF4-FFF2-40B4-BE49-F238E27FC236}">
                  <a16:creationId xmlns:a16="http://schemas.microsoft.com/office/drawing/2014/main" id="{A270E7AF-2AB0-4683-AEF2-D77507D57B03}"/>
                </a:ext>
              </a:extLst>
            </p:cNvPr>
            <p:cNvSpPr/>
            <p:nvPr/>
          </p:nvSpPr>
          <p:spPr>
            <a:xfrm>
              <a:off x="3786053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699" y="1"/>
                  </a:moveTo>
                  <a:cubicBezTo>
                    <a:pt x="631" y="1"/>
                    <a:pt x="563" y="33"/>
                    <a:pt x="517" y="112"/>
                  </a:cubicBezTo>
                  <a:lnTo>
                    <a:pt x="87" y="859"/>
                  </a:lnTo>
                  <a:cubicBezTo>
                    <a:pt x="0" y="1002"/>
                    <a:pt x="106" y="1184"/>
                    <a:pt x="278" y="1184"/>
                  </a:cubicBezTo>
                  <a:cubicBezTo>
                    <a:pt x="354" y="1184"/>
                    <a:pt x="421" y="1136"/>
                    <a:pt x="460" y="1069"/>
                  </a:cubicBezTo>
                  <a:lnTo>
                    <a:pt x="890" y="323"/>
                  </a:lnTo>
                  <a:cubicBezTo>
                    <a:pt x="988" y="153"/>
                    <a:pt x="845" y="1"/>
                    <a:pt x="69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533;p79">
              <a:extLst>
                <a:ext uri="{FF2B5EF4-FFF2-40B4-BE49-F238E27FC236}">
                  <a16:creationId xmlns:a16="http://schemas.microsoft.com/office/drawing/2014/main" id="{5113342E-F015-414D-898C-15B57E463C97}"/>
                </a:ext>
              </a:extLst>
            </p:cNvPr>
            <p:cNvSpPr/>
            <p:nvPr/>
          </p:nvSpPr>
          <p:spPr>
            <a:xfrm>
              <a:off x="3579728" y="1601874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309" y="1"/>
                  </a:moveTo>
                  <a:cubicBezTo>
                    <a:pt x="118" y="1"/>
                    <a:pt x="1" y="284"/>
                    <a:pt x="211" y="397"/>
                  </a:cubicBezTo>
                  <a:lnTo>
                    <a:pt x="957" y="837"/>
                  </a:lnTo>
                  <a:cubicBezTo>
                    <a:pt x="986" y="856"/>
                    <a:pt x="1024" y="866"/>
                    <a:pt x="1062" y="866"/>
                  </a:cubicBezTo>
                  <a:cubicBezTo>
                    <a:pt x="1283" y="866"/>
                    <a:pt x="1369" y="569"/>
                    <a:pt x="1168" y="464"/>
                  </a:cubicBezTo>
                  <a:lnTo>
                    <a:pt x="421" y="33"/>
                  </a:lnTo>
                  <a:cubicBezTo>
                    <a:pt x="382" y="11"/>
                    <a:pt x="344" y="1"/>
                    <a:pt x="30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534;p79">
              <a:extLst>
                <a:ext uri="{FF2B5EF4-FFF2-40B4-BE49-F238E27FC236}">
                  <a16:creationId xmlns:a16="http://schemas.microsoft.com/office/drawing/2014/main" id="{5C24AA4B-BDA7-4062-9DF4-885701882433}"/>
                </a:ext>
              </a:extLst>
            </p:cNvPr>
            <p:cNvSpPr/>
            <p:nvPr/>
          </p:nvSpPr>
          <p:spPr>
            <a:xfrm>
              <a:off x="3834818" y="1749167"/>
              <a:ext cx="35687" cy="22741"/>
            </a:xfrm>
            <a:custGeom>
              <a:avLst/>
              <a:gdLst/>
              <a:ahLst/>
              <a:cxnLst/>
              <a:rect l="l" t="t" r="r" b="b"/>
              <a:pathLst>
                <a:path w="1359" h="866" extrusionOk="0">
                  <a:moveTo>
                    <a:pt x="318" y="0"/>
                  </a:moveTo>
                  <a:cubicBezTo>
                    <a:pt x="124" y="0"/>
                    <a:pt x="1" y="285"/>
                    <a:pt x="211" y="406"/>
                  </a:cubicBezTo>
                  <a:lnTo>
                    <a:pt x="957" y="836"/>
                  </a:lnTo>
                  <a:cubicBezTo>
                    <a:pt x="986" y="855"/>
                    <a:pt x="1024" y="865"/>
                    <a:pt x="1062" y="865"/>
                  </a:cubicBezTo>
                  <a:cubicBezTo>
                    <a:pt x="1282" y="865"/>
                    <a:pt x="1359" y="568"/>
                    <a:pt x="1168" y="463"/>
                  </a:cubicBezTo>
                  <a:lnTo>
                    <a:pt x="431" y="32"/>
                  </a:lnTo>
                  <a:cubicBezTo>
                    <a:pt x="392" y="10"/>
                    <a:pt x="353" y="0"/>
                    <a:pt x="318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535;p79">
              <a:extLst>
                <a:ext uri="{FF2B5EF4-FFF2-40B4-BE49-F238E27FC236}">
                  <a16:creationId xmlns:a16="http://schemas.microsoft.com/office/drawing/2014/main" id="{C7070355-28D5-44A4-BF60-6342BF9DAF46}"/>
                </a:ext>
              </a:extLst>
            </p:cNvPr>
            <p:cNvSpPr/>
            <p:nvPr/>
          </p:nvSpPr>
          <p:spPr>
            <a:xfrm>
              <a:off x="3786000" y="1798850"/>
              <a:ext cx="25709" cy="31092"/>
            </a:xfrm>
            <a:custGeom>
              <a:avLst/>
              <a:gdLst/>
              <a:ahLst/>
              <a:cxnLst/>
              <a:rect l="l" t="t" r="r" b="b"/>
              <a:pathLst>
                <a:path w="979" h="1184" extrusionOk="0">
                  <a:moveTo>
                    <a:pt x="289" y="0"/>
                  </a:moveTo>
                  <a:cubicBezTo>
                    <a:pt x="143" y="0"/>
                    <a:pt x="0" y="152"/>
                    <a:pt x="98" y="322"/>
                  </a:cubicBezTo>
                  <a:lnTo>
                    <a:pt x="529" y="1069"/>
                  </a:lnTo>
                  <a:cubicBezTo>
                    <a:pt x="567" y="1136"/>
                    <a:pt x="634" y="1174"/>
                    <a:pt x="711" y="1184"/>
                  </a:cubicBezTo>
                  <a:cubicBezTo>
                    <a:pt x="883" y="1184"/>
                    <a:pt x="979" y="1002"/>
                    <a:pt x="902" y="858"/>
                  </a:cubicBezTo>
                  <a:lnTo>
                    <a:pt x="471" y="112"/>
                  </a:lnTo>
                  <a:cubicBezTo>
                    <a:pt x="426" y="33"/>
                    <a:pt x="357" y="0"/>
                    <a:pt x="28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536;p79">
              <a:extLst>
                <a:ext uri="{FF2B5EF4-FFF2-40B4-BE49-F238E27FC236}">
                  <a16:creationId xmlns:a16="http://schemas.microsoft.com/office/drawing/2014/main" id="{CCEB444D-40CA-4146-9273-EC5E005F48E7}"/>
                </a:ext>
              </a:extLst>
            </p:cNvPr>
            <p:cNvSpPr/>
            <p:nvPr/>
          </p:nvSpPr>
          <p:spPr>
            <a:xfrm>
              <a:off x="3638472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290" y="1"/>
                  </a:moveTo>
                  <a:cubicBezTo>
                    <a:pt x="143" y="1"/>
                    <a:pt x="0" y="153"/>
                    <a:pt x="98" y="323"/>
                  </a:cubicBezTo>
                  <a:lnTo>
                    <a:pt x="539" y="1069"/>
                  </a:lnTo>
                  <a:cubicBezTo>
                    <a:pt x="577" y="1136"/>
                    <a:pt x="644" y="1184"/>
                    <a:pt x="720" y="1184"/>
                  </a:cubicBezTo>
                  <a:cubicBezTo>
                    <a:pt x="883" y="1184"/>
                    <a:pt x="988" y="1002"/>
                    <a:pt x="912" y="859"/>
                  </a:cubicBezTo>
                  <a:lnTo>
                    <a:pt x="472" y="112"/>
                  </a:lnTo>
                  <a:cubicBezTo>
                    <a:pt x="426" y="33"/>
                    <a:pt x="358" y="1"/>
                    <a:pt x="290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537;p79">
              <a:extLst>
                <a:ext uri="{FF2B5EF4-FFF2-40B4-BE49-F238E27FC236}">
                  <a16:creationId xmlns:a16="http://schemas.microsoft.com/office/drawing/2014/main" id="{93CADE84-8D97-4F31-B475-CDB8D98E4CB5}"/>
                </a:ext>
              </a:extLst>
            </p:cNvPr>
            <p:cNvSpPr/>
            <p:nvPr/>
          </p:nvSpPr>
          <p:spPr>
            <a:xfrm>
              <a:off x="3835317" y="1601507"/>
              <a:ext cx="36291" cy="23109"/>
            </a:xfrm>
            <a:custGeom>
              <a:avLst/>
              <a:gdLst/>
              <a:ahLst/>
              <a:cxnLst/>
              <a:rect l="l" t="t" r="r" b="b"/>
              <a:pathLst>
                <a:path w="1382" h="880" extrusionOk="0">
                  <a:moveTo>
                    <a:pt x="1059" y="0"/>
                  </a:moveTo>
                  <a:cubicBezTo>
                    <a:pt x="1021" y="0"/>
                    <a:pt x="980" y="11"/>
                    <a:pt x="938" y="38"/>
                  </a:cubicBezTo>
                  <a:lnTo>
                    <a:pt x="192" y="478"/>
                  </a:lnTo>
                  <a:cubicBezTo>
                    <a:pt x="0" y="583"/>
                    <a:pt x="77" y="880"/>
                    <a:pt x="297" y="880"/>
                  </a:cubicBezTo>
                  <a:cubicBezTo>
                    <a:pt x="335" y="880"/>
                    <a:pt x="373" y="870"/>
                    <a:pt x="402" y="851"/>
                  </a:cubicBezTo>
                  <a:lnTo>
                    <a:pt x="1149" y="411"/>
                  </a:lnTo>
                  <a:cubicBezTo>
                    <a:pt x="1381" y="307"/>
                    <a:pt x="1257" y="0"/>
                    <a:pt x="105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538;p79">
              <a:extLst>
                <a:ext uri="{FF2B5EF4-FFF2-40B4-BE49-F238E27FC236}">
                  <a16:creationId xmlns:a16="http://schemas.microsoft.com/office/drawing/2014/main" id="{B9477284-EAD2-4AB5-9E33-96FDD46F2765}"/>
                </a:ext>
              </a:extLst>
            </p:cNvPr>
            <p:cNvSpPr/>
            <p:nvPr/>
          </p:nvSpPr>
          <p:spPr>
            <a:xfrm>
              <a:off x="3579964" y="1749167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1057" y="0"/>
                  </a:moveTo>
                  <a:cubicBezTo>
                    <a:pt x="1023" y="0"/>
                    <a:pt x="986" y="10"/>
                    <a:pt x="948" y="32"/>
                  </a:cubicBezTo>
                  <a:lnTo>
                    <a:pt x="202" y="463"/>
                  </a:lnTo>
                  <a:cubicBezTo>
                    <a:pt x="1" y="568"/>
                    <a:pt x="87" y="865"/>
                    <a:pt x="307" y="865"/>
                  </a:cubicBezTo>
                  <a:cubicBezTo>
                    <a:pt x="345" y="865"/>
                    <a:pt x="384" y="855"/>
                    <a:pt x="412" y="836"/>
                  </a:cubicBezTo>
                  <a:lnTo>
                    <a:pt x="1159" y="406"/>
                  </a:lnTo>
                  <a:cubicBezTo>
                    <a:pt x="1369" y="285"/>
                    <a:pt x="1245" y="0"/>
                    <a:pt x="1057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539;p79">
              <a:extLst>
                <a:ext uri="{FF2B5EF4-FFF2-40B4-BE49-F238E27FC236}">
                  <a16:creationId xmlns:a16="http://schemas.microsoft.com/office/drawing/2014/main" id="{C4AEEC4F-9487-4900-B6B5-7187F3F7108D}"/>
                </a:ext>
              </a:extLst>
            </p:cNvPr>
            <p:cNvSpPr/>
            <p:nvPr/>
          </p:nvSpPr>
          <p:spPr>
            <a:xfrm>
              <a:off x="3737209" y="1591764"/>
              <a:ext cx="80776" cy="68302"/>
            </a:xfrm>
            <a:custGeom>
              <a:avLst/>
              <a:gdLst/>
              <a:ahLst/>
              <a:cxnLst/>
              <a:rect l="l" t="t" r="r" b="b"/>
              <a:pathLst>
                <a:path w="3076" h="2601" extrusionOk="0">
                  <a:moveTo>
                    <a:pt x="388" y="1"/>
                  </a:moveTo>
                  <a:cubicBezTo>
                    <a:pt x="95" y="1"/>
                    <a:pt x="1" y="473"/>
                    <a:pt x="348" y="543"/>
                  </a:cubicBezTo>
                  <a:cubicBezTo>
                    <a:pt x="1324" y="791"/>
                    <a:pt x="2119" y="1490"/>
                    <a:pt x="2502" y="2428"/>
                  </a:cubicBezTo>
                  <a:cubicBezTo>
                    <a:pt x="2540" y="2533"/>
                    <a:pt x="2645" y="2600"/>
                    <a:pt x="2750" y="2600"/>
                  </a:cubicBezTo>
                  <a:cubicBezTo>
                    <a:pt x="2942" y="2600"/>
                    <a:pt x="3076" y="2399"/>
                    <a:pt x="2999" y="2227"/>
                  </a:cubicBezTo>
                  <a:cubicBezTo>
                    <a:pt x="2559" y="1136"/>
                    <a:pt x="1621" y="313"/>
                    <a:pt x="482" y="16"/>
                  </a:cubicBezTo>
                  <a:cubicBezTo>
                    <a:pt x="449" y="6"/>
                    <a:pt x="417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540;p79">
              <a:extLst>
                <a:ext uri="{FF2B5EF4-FFF2-40B4-BE49-F238E27FC236}">
                  <a16:creationId xmlns:a16="http://schemas.microsoft.com/office/drawing/2014/main" id="{BD7F6A7A-2978-43DB-8783-B2AF3DCCCD44}"/>
                </a:ext>
              </a:extLst>
            </p:cNvPr>
            <p:cNvSpPr/>
            <p:nvPr/>
          </p:nvSpPr>
          <p:spPr>
            <a:xfrm>
              <a:off x="3691307" y="1732150"/>
              <a:ext cx="68118" cy="102073"/>
            </a:xfrm>
            <a:custGeom>
              <a:avLst/>
              <a:gdLst/>
              <a:ahLst/>
              <a:cxnLst/>
              <a:rect l="l" t="t" r="r" b="b"/>
              <a:pathLst>
                <a:path w="2594" h="3887" extrusionOk="0">
                  <a:moveTo>
                    <a:pt x="871" y="1"/>
                  </a:moveTo>
                  <a:lnTo>
                    <a:pt x="871" y="412"/>
                  </a:lnTo>
                  <a:cubicBezTo>
                    <a:pt x="862" y="499"/>
                    <a:pt x="823" y="566"/>
                    <a:pt x="747" y="604"/>
                  </a:cubicBezTo>
                  <a:lnTo>
                    <a:pt x="230" y="872"/>
                  </a:lnTo>
                  <a:cubicBezTo>
                    <a:pt x="87" y="948"/>
                    <a:pt x="0" y="1101"/>
                    <a:pt x="0" y="1264"/>
                  </a:cubicBezTo>
                  <a:lnTo>
                    <a:pt x="0" y="2527"/>
                  </a:lnTo>
                  <a:cubicBezTo>
                    <a:pt x="0" y="2987"/>
                    <a:pt x="134" y="3446"/>
                    <a:pt x="402" y="3839"/>
                  </a:cubicBezTo>
                  <a:lnTo>
                    <a:pt x="431" y="3886"/>
                  </a:lnTo>
                  <a:lnTo>
                    <a:pt x="2154" y="3886"/>
                  </a:lnTo>
                  <a:lnTo>
                    <a:pt x="2192" y="3839"/>
                  </a:lnTo>
                  <a:cubicBezTo>
                    <a:pt x="2450" y="3446"/>
                    <a:pt x="2584" y="2987"/>
                    <a:pt x="2594" y="2527"/>
                  </a:cubicBezTo>
                  <a:lnTo>
                    <a:pt x="2594" y="1255"/>
                  </a:lnTo>
                  <a:cubicBezTo>
                    <a:pt x="2594" y="1101"/>
                    <a:pt x="2498" y="948"/>
                    <a:pt x="2364" y="872"/>
                  </a:cubicBezTo>
                  <a:lnTo>
                    <a:pt x="1847" y="613"/>
                  </a:lnTo>
                  <a:cubicBezTo>
                    <a:pt x="1771" y="575"/>
                    <a:pt x="1733" y="499"/>
                    <a:pt x="1733" y="422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541;p79">
              <a:extLst>
                <a:ext uri="{FF2B5EF4-FFF2-40B4-BE49-F238E27FC236}">
                  <a16:creationId xmlns:a16="http://schemas.microsoft.com/office/drawing/2014/main" id="{75BB0D7F-F557-4C8E-AA2B-E3EF76F67CDC}"/>
                </a:ext>
              </a:extLst>
            </p:cNvPr>
            <p:cNvSpPr/>
            <p:nvPr/>
          </p:nvSpPr>
          <p:spPr>
            <a:xfrm>
              <a:off x="3691307" y="1751267"/>
              <a:ext cx="68118" cy="82955"/>
            </a:xfrm>
            <a:custGeom>
              <a:avLst/>
              <a:gdLst/>
              <a:ahLst/>
              <a:cxnLst/>
              <a:rect l="l" t="t" r="r" b="b"/>
              <a:pathLst>
                <a:path w="2594" h="3159" extrusionOk="0">
                  <a:moveTo>
                    <a:pt x="508" y="0"/>
                  </a:moveTo>
                  <a:lnTo>
                    <a:pt x="240" y="144"/>
                  </a:lnTo>
                  <a:cubicBezTo>
                    <a:pt x="96" y="220"/>
                    <a:pt x="0" y="364"/>
                    <a:pt x="10" y="527"/>
                  </a:cubicBezTo>
                  <a:lnTo>
                    <a:pt x="10" y="1799"/>
                  </a:lnTo>
                  <a:cubicBezTo>
                    <a:pt x="10" y="2259"/>
                    <a:pt x="144" y="2718"/>
                    <a:pt x="402" y="3111"/>
                  </a:cubicBezTo>
                  <a:lnTo>
                    <a:pt x="441" y="3158"/>
                  </a:lnTo>
                  <a:lnTo>
                    <a:pt x="2163" y="3158"/>
                  </a:lnTo>
                  <a:lnTo>
                    <a:pt x="2202" y="3111"/>
                  </a:lnTo>
                  <a:cubicBezTo>
                    <a:pt x="2460" y="2718"/>
                    <a:pt x="2594" y="2259"/>
                    <a:pt x="2594" y="1799"/>
                  </a:cubicBezTo>
                  <a:lnTo>
                    <a:pt x="2594" y="527"/>
                  </a:lnTo>
                  <a:cubicBezTo>
                    <a:pt x="2594" y="373"/>
                    <a:pt x="2508" y="220"/>
                    <a:pt x="2364" y="144"/>
                  </a:cubicBezTo>
                  <a:lnTo>
                    <a:pt x="2087" y="0"/>
                  </a:lnTo>
                  <a:cubicBezTo>
                    <a:pt x="1876" y="230"/>
                    <a:pt x="1589" y="345"/>
                    <a:pt x="1301" y="345"/>
                  </a:cubicBezTo>
                  <a:cubicBezTo>
                    <a:pt x="1012" y="345"/>
                    <a:pt x="723" y="230"/>
                    <a:pt x="50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542;p79">
              <a:extLst>
                <a:ext uri="{FF2B5EF4-FFF2-40B4-BE49-F238E27FC236}">
                  <a16:creationId xmlns:a16="http://schemas.microsoft.com/office/drawing/2014/main" id="{3337C498-8368-4F8C-BBCE-96899164D8A8}"/>
                </a:ext>
              </a:extLst>
            </p:cNvPr>
            <p:cNvSpPr/>
            <p:nvPr/>
          </p:nvSpPr>
          <p:spPr>
            <a:xfrm>
              <a:off x="3712656" y="1732150"/>
              <a:ext cx="25420" cy="17122"/>
            </a:xfrm>
            <a:custGeom>
              <a:avLst/>
              <a:gdLst/>
              <a:ahLst/>
              <a:cxnLst/>
              <a:rect l="l" t="t" r="r" b="b"/>
              <a:pathLst>
                <a:path w="968" h="652" extrusionOk="0">
                  <a:moveTo>
                    <a:pt x="58" y="1"/>
                  </a:moveTo>
                  <a:lnTo>
                    <a:pt x="58" y="412"/>
                  </a:lnTo>
                  <a:cubicBezTo>
                    <a:pt x="49" y="470"/>
                    <a:pt x="39" y="518"/>
                    <a:pt x="1" y="556"/>
                  </a:cubicBezTo>
                  <a:cubicBezTo>
                    <a:pt x="154" y="613"/>
                    <a:pt x="317" y="652"/>
                    <a:pt x="489" y="652"/>
                  </a:cubicBezTo>
                  <a:cubicBezTo>
                    <a:pt x="652" y="652"/>
                    <a:pt x="814" y="613"/>
                    <a:pt x="967" y="556"/>
                  </a:cubicBezTo>
                  <a:cubicBezTo>
                    <a:pt x="929" y="518"/>
                    <a:pt x="910" y="470"/>
                    <a:pt x="910" y="412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rgbClr val="99A8B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543;p79">
              <a:extLst>
                <a:ext uri="{FF2B5EF4-FFF2-40B4-BE49-F238E27FC236}">
                  <a16:creationId xmlns:a16="http://schemas.microsoft.com/office/drawing/2014/main" id="{1ADF402C-5C00-4D38-BF97-2EB209BBBE50}"/>
                </a:ext>
              </a:extLst>
            </p:cNvPr>
            <p:cNvSpPr/>
            <p:nvPr/>
          </p:nvSpPr>
          <p:spPr>
            <a:xfrm>
              <a:off x="3702625" y="1686930"/>
              <a:ext cx="45509" cy="51049"/>
            </a:xfrm>
            <a:custGeom>
              <a:avLst/>
              <a:gdLst/>
              <a:ahLst/>
              <a:cxnLst/>
              <a:rect l="l" t="t" r="r" b="b"/>
              <a:pathLst>
                <a:path w="1733" h="1944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51"/>
                    <a:pt x="392" y="1943"/>
                    <a:pt x="871" y="1943"/>
                  </a:cubicBezTo>
                  <a:cubicBezTo>
                    <a:pt x="1340" y="1943"/>
                    <a:pt x="1732" y="1551"/>
                    <a:pt x="1732" y="107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544;p79">
              <a:extLst>
                <a:ext uri="{FF2B5EF4-FFF2-40B4-BE49-F238E27FC236}">
                  <a16:creationId xmlns:a16="http://schemas.microsoft.com/office/drawing/2014/main" id="{679809C2-42EE-416A-A931-42E588DA8FC0}"/>
                </a:ext>
              </a:extLst>
            </p:cNvPr>
            <p:cNvSpPr/>
            <p:nvPr/>
          </p:nvSpPr>
          <p:spPr>
            <a:xfrm>
              <a:off x="3702625" y="1686930"/>
              <a:ext cx="31171" cy="50944"/>
            </a:xfrm>
            <a:custGeom>
              <a:avLst/>
              <a:gdLst/>
              <a:ahLst/>
              <a:cxnLst/>
              <a:rect l="l" t="t" r="r" b="b"/>
              <a:pathLst>
                <a:path w="1187" h="1940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69"/>
                    <a:pt x="409" y="1940"/>
                    <a:pt x="865" y="1940"/>
                  </a:cubicBezTo>
                  <a:cubicBezTo>
                    <a:pt x="971" y="1940"/>
                    <a:pt x="1080" y="1919"/>
                    <a:pt x="1187" y="1876"/>
                  </a:cubicBezTo>
                  <a:cubicBezTo>
                    <a:pt x="861" y="1742"/>
                    <a:pt x="651" y="1426"/>
                    <a:pt x="651" y="1072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545;p79">
              <a:extLst>
                <a:ext uri="{FF2B5EF4-FFF2-40B4-BE49-F238E27FC236}">
                  <a16:creationId xmlns:a16="http://schemas.microsoft.com/office/drawing/2014/main" id="{87BECEF4-BABE-416E-93A8-4D6FAE4865B1}"/>
                </a:ext>
              </a:extLst>
            </p:cNvPr>
            <p:cNvSpPr/>
            <p:nvPr/>
          </p:nvSpPr>
          <p:spPr>
            <a:xfrm>
              <a:off x="3702625" y="1834196"/>
              <a:ext cx="45509" cy="28177"/>
            </a:xfrm>
            <a:custGeom>
              <a:avLst/>
              <a:gdLst/>
              <a:ahLst/>
              <a:cxnLst/>
              <a:rect l="l" t="t" r="r" b="b"/>
              <a:pathLst>
                <a:path w="1733" h="1073" extrusionOk="0">
                  <a:moveTo>
                    <a:pt x="0" y="0"/>
                  </a:moveTo>
                  <a:lnTo>
                    <a:pt x="0" y="862"/>
                  </a:lnTo>
                  <a:cubicBezTo>
                    <a:pt x="0" y="977"/>
                    <a:pt x="96" y="1072"/>
                    <a:pt x="220" y="1072"/>
                  </a:cubicBezTo>
                  <a:lnTo>
                    <a:pt x="1512" y="1072"/>
                  </a:lnTo>
                  <a:cubicBezTo>
                    <a:pt x="1637" y="1072"/>
                    <a:pt x="1732" y="977"/>
                    <a:pt x="1732" y="862"/>
                  </a:cubicBezTo>
                  <a:lnTo>
                    <a:pt x="1732" y="0"/>
                  </a:lnTo>
                  <a:close/>
                </a:path>
              </a:pathLst>
            </a:custGeom>
            <a:solidFill>
              <a:srgbClr val="74879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546;p79">
              <a:extLst>
                <a:ext uri="{FF2B5EF4-FFF2-40B4-BE49-F238E27FC236}">
                  <a16:creationId xmlns:a16="http://schemas.microsoft.com/office/drawing/2014/main" id="{CCB50C52-01BD-43CB-B0E2-86874C5BDB89}"/>
                </a:ext>
              </a:extLst>
            </p:cNvPr>
            <p:cNvSpPr/>
            <p:nvPr/>
          </p:nvSpPr>
          <p:spPr>
            <a:xfrm>
              <a:off x="3691307" y="1759303"/>
              <a:ext cx="11344" cy="74920"/>
            </a:xfrm>
            <a:custGeom>
              <a:avLst/>
              <a:gdLst/>
              <a:ahLst/>
              <a:cxnLst/>
              <a:rect l="l" t="t" r="r" b="b"/>
              <a:pathLst>
                <a:path w="432" h="2853" extrusionOk="0">
                  <a:moveTo>
                    <a:pt x="67" y="1"/>
                  </a:moveTo>
                  <a:cubicBezTo>
                    <a:pt x="29" y="67"/>
                    <a:pt x="0" y="154"/>
                    <a:pt x="0" y="230"/>
                  </a:cubicBezTo>
                  <a:lnTo>
                    <a:pt x="0" y="1493"/>
                  </a:lnTo>
                  <a:cubicBezTo>
                    <a:pt x="0" y="1953"/>
                    <a:pt x="144" y="2412"/>
                    <a:pt x="402" y="2805"/>
                  </a:cubicBezTo>
                  <a:lnTo>
                    <a:pt x="431" y="2852"/>
                  </a:lnTo>
                  <a:lnTo>
                    <a:pt x="431" y="489"/>
                  </a:lnTo>
                  <a:cubicBezTo>
                    <a:pt x="431" y="355"/>
                    <a:pt x="374" y="230"/>
                    <a:pt x="259" y="14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547;p79">
              <a:extLst>
                <a:ext uri="{FF2B5EF4-FFF2-40B4-BE49-F238E27FC236}">
                  <a16:creationId xmlns:a16="http://schemas.microsoft.com/office/drawing/2014/main" id="{CAAB57F7-76AE-4695-BB26-F087F1016EA7}"/>
                </a:ext>
              </a:extLst>
            </p:cNvPr>
            <p:cNvSpPr/>
            <p:nvPr/>
          </p:nvSpPr>
          <p:spPr>
            <a:xfrm>
              <a:off x="3748107" y="1759303"/>
              <a:ext cx="11318" cy="74920"/>
            </a:xfrm>
            <a:custGeom>
              <a:avLst/>
              <a:gdLst/>
              <a:ahLst/>
              <a:cxnLst/>
              <a:rect l="l" t="t" r="r" b="b"/>
              <a:pathLst>
                <a:path w="431" h="2853" extrusionOk="0">
                  <a:moveTo>
                    <a:pt x="364" y="1"/>
                  </a:moveTo>
                  <a:lnTo>
                    <a:pt x="173" y="144"/>
                  </a:lnTo>
                  <a:cubicBezTo>
                    <a:pt x="58" y="230"/>
                    <a:pt x="0" y="355"/>
                    <a:pt x="0" y="489"/>
                  </a:cubicBezTo>
                  <a:lnTo>
                    <a:pt x="0" y="2852"/>
                  </a:lnTo>
                  <a:lnTo>
                    <a:pt x="29" y="2805"/>
                  </a:lnTo>
                  <a:cubicBezTo>
                    <a:pt x="287" y="2412"/>
                    <a:pt x="431" y="1953"/>
                    <a:pt x="431" y="1493"/>
                  </a:cubicBezTo>
                  <a:lnTo>
                    <a:pt x="431" y="230"/>
                  </a:lnTo>
                  <a:cubicBezTo>
                    <a:pt x="431" y="154"/>
                    <a:pt x="402" y="67"/>
                    <a:pt x="364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548;p79">
              <a:extLst>
                <a:ext uri="{FF2B5EF4-FFF2-40B4-BE49-F238E27FC236}">
                  <a16:creationId xmlns:a16="http://schemas.microsoft.com/office/drawing/2014/main" id="{52C36E1C-80CF-4C21-B7C1-33FB281169CD}"/>
                </a:ext>
              </a:extLst>
            </p:cNvPr>
            <p:cNvSpPr/>
            <p:nvPr/>
          </p:nvSpPr>
          <p:spPr>
            <a:xfrm>
              <a:off x="3722477" y="1845514"/>
              <a:ext cx="5803" cy="17095"/>
            </a:xfrm>
            <a:custGeom>
              <a:avLst/>
              <a:gdLst/>
              <a:ahLst/>
              <a:cxnLst/>
              <a:rect l="l" t="t" r="r" b="b"/>
              <a:pathLst>
                <a:path w="221" h="651" extrusionOk="0">
                  <a:moveTo>
                    <a:pt x="115" y="0"/>
                  </a:moveTo>
                  <a:cubicBezTo>
                    <a:pt x="48" y="0"/>
                    <a:pt x="0" y="48"/>
                    <a:pt x="0" y="105"/>
                  </a:cubicBezTo>
                  <a:lnTo>
                    <a:pt x="0" y="651"/>
                  </a:lnTo>
                  <a:lnTo>
                    <a:pt x="220" y="651"/>
                  </a:lnTo>
                  <a:lnTo>
                    <a:pt x="220" y="105"/>
                  </a:lnTo>
                  <a:cubicBezTo>
                    <a:pt x="220" y="48"/>
                    <a:pt x="172" y="0"/>
                    <a:pt x="115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549;p79">
              <a:extLst>
                <a:ext uri="{FF2B5EF4-FFF2-40B4-BE49-F238E27FC236}">
                  <a16:creationId xmlns:a16="http://schemas.microsoft.com/office/drawing/2014/main" id="{AB86DC28-649C-4A00-8154-DF70B5DE4522}"/>
                </a:ext>
              </a:extLst>
            </p:cNvPr>
            <p:cNvSpPr/>
            <p:nvPr/>
          </p:nvSpPr>
          <p:spPr>
            <a:xfrm>
              <a:off x="3702625" y="1686930"/>
              <a:ext cx="45509" cy="22662"/>
            </a:xfrm>
            <a:custGeom>
              <a:avLst/>
              <a:gdLst/>
              <a:ahLst/>
              <a:cxnLst/>
              <a:rect l="l" t="t" r="r" b="b"/>
              <a:pathLst>
                <a:path w="1733" h="863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530" y="794"/>
                    <a:pt x="1076" y="862"/>
                    <a:pt x="1624" y="862"/>
                  </a:cubicBezTo>
                  <a:cubicBezTo>
                    <a:pt x="1660" y="862"/>
                    <a:pt x="1696" y="862"/>
                    <a:pt x="1732" y="86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550;p79">
              <a:extLst>
                <a:ext uri="{FF2B5EF4-FFF2-40B4-BE49-F238E27FC236}">
                  <a16:creationId xmlns:a16="http://schemas.microsoft.com/office/drawing/2014/main" id="{02B61968-3D8C-4496-BFE3-9F3228C6672F}"/>
                </a:ext>
              </a:extLst>
            </p:cNvPr>
            <p:cNvSpPr/>
            <p:nvPr/>
          </p:nvSpPr>
          <p:spPr>
            <a:xfrm>
              <a:off x="3702625" y="1686930"/>
              <a:ext cx="31171" cy="20640"/>
            </a:xfrm>
            <a:custGeom>
              <a:avLst/>
              <a:gdLst/>
              <a:ahLst/>
              <a:cxnLst/>
              <a:rect l="l" t="t" r="r" b="b"/>
              <a:pathLst>
                <a:path w="1187" h="786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220" y="708"/>
                    <a:pt x="431" y="756"/>
                    <a:pt x="651" y="785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9612;p79">
            <a:extLst>
              <a:ext uri="{FF2B5EF4-FFF2-40B4-BE49-F238E27FC236}">
                <a16:creationId xmlns:a16="http://schemas.microsoft.com/office/drawing/2014/main" id="{50DAE654-110C-48AB-BDEB-2F8DF26AE0B4}"/>
              </a:ext>
            </a:extLst>
          </p:cNvPr>
          <p:cNvGrpSpPr/>
          <p:nvPr/>
        </p:nvGrpSpPr>
        <p:grpSpPr>
          <a:xfrm>
            <a:off x="4159146" y="2823916"/>
            <a:ext cx="825707" cy="745123"/>
            <a:chOff x="863499" y="1970906"/>
            <a:chExt cx="347078" cy="364016"/>
          </a:xfrm>
        </p:grpSpPr>
        <p:sp>
          <p:nvSpPr>
            <p:cNvPr id="134" name="Google Shape;9613;p79">
              <a:extLst>
                <a:ext uri="{FF2B5EF4-FFF2-40B4-BE49-F238E27FC236}">
                  <a16:creationId xmlns:a16="http://schemas.microsoft.com/office/drawing/2014/main" id="{80BBFDDD-4CC2-4D4E-A515-7EE66C666954}"/>
                </a:ext>
              </a:extLst>
            </p:cNvPr>
            <p:cNvSpPr/>
            <p:nvPr/>
          </p:nvSpPr>
          <p:spPr>
            <a:xfrm>
              <a:off x="984872" y="1970906"/>
              <a:ext cx="225705" cy="173447"/>
            </a:xfrm>
            <a:custGeom>
              <a:avLst/>
              <a:gdLst/>
              <a:ahLst/>
              <a:cxnLst/>
              <a:rect l="l" t="t" r="r" b="b"/>
              <a:pathLst>
                <a:path w="8595" h="6605" extrusionOk="0">
                  <a:moveTo>
                    <a:pt x="4796" y="1"/>
                  </a:moveTo>
                  <a:cubicBezTo>
                    <a:pt x="4748" y="1"/>
                    <a:pt x="4709" y="20"/>
                    <a:pt x="4681" y="58"/>
                  </a:cubicBezTo>
                  <a:lnTo>
                    <a:pt x="1" y="6604"/>
                  </a:lnTo>
                  <a:lnTo>
                    <a:pt x="3972" y="6604"/>
                  </a:lnTo>
                  <a:lnTo>
                    <a:pt x="8528" y="230"/>
                  </a:lnTo>
                  <a:cubicBezTo>
                    <a:pt x="8595" y="135"/>
                    <a:pt x="8518" y="1"/>
                    <a:pt x="840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614;p79">
              <a:extLst>
                <a:ext uri="{FF2B5EF4-FFF2-40B4-BE49-F238E27FC236}">
                  <a16:creationId xmlns:a16="http://schemas.microsoft.com/office/drawing/2014/main" id="{E43506D2-77B9-4D76-8E39-0C62D5CA61AB}"/>
                </a:ext>
              </a:extLst>
            </p:cNvPr>
            <p:cNvSpPr/>
            <p:nvPr/>
          </p:nvSpPr>
          <p:spPr>
            <a:xfrm>
              <a:off x="1020822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4728" y="1"/>
                  </a:moveTo>
                  <a:lnTo>
                    <a:pt x="0" y="6604"/>
                  </a:lnTo>
                  <a:lnTo>
                    <a:pt x="1369" y="6604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615;p79">
              <a:extLst>
                <a:ext uri="{FF2B5EF4-FFF2-40B4-BE49-F238E27FC236}">
                  <a16:creationId xmlns:a16="http://schemas.microsoft.com/office/drawing/2014/main" id="{E3103449-03FC-4F50-A3E4-55F6698ACF6A}"/>
                </a:ext>
              </a:extLst>
            </p:cNvPr>
            <p:cNvSpPr/>
            <p:nvPr/>
          </p:nvSpPr>
          <p:spPr>
            <a:xfrm>
              <a:off x="1056746" y="1970906"/>
              <a:ext cx="153831" cy="173447"/>
            </a:xfrm>
            <a:custGeom>
              <a:avLst/>
              <a:gdLst/>
              <a:ahLst/>
              <a:cxnLst/>
              <a:rect l="l" t="t" r="r" b="b"/>
              <a:pathLst>
                <a:path w="5858" h="6605" extrusionOk="0">
                  <a:moveTo>
                    <a:pt x="4719" y="1"/>
                  </a:moveTo>
                  <a:lnTo>
                    <a:pt x="1" y="6604"/>
                  </a:lnTo>
                  <a:lnTo>
                    <a:pt x="1235" y="6604"/>
                  </a:lnTo>
                  <a:lnTo>
                    <a:pt x="5791" y="230"/>
                  </a:lnTo>
                  <a:cubicBezTo>
                    <a:pt x="5858" y="135"/>
                    <a:pt x="5791" y="1"/>
                    <a:pt x="5676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616;p79">
              <a:extLst>
                <a:ext uri="{FF2B5EF4-FFF2-40B4-BE49-F238E27FC236}">
                  <a16:creationId xmlns:a16="http://schemas.microsoft.com/office/drawing/2014/main" id="{1C22DB53-5F9C-46B3-AC9E-BBAAFE163B4B}"/>
                </a:ext>
              </a:extLst>
            </p:cNvPr>
            <p:cNvSpPr/>
            <p:nvPr/>
          </p:nvSpPr>
          <p:spPr>
            <a:xfrm>
              <a:off x="863499" y="1970906"/>
              <a:ext cx="225967" cy="173447"/>
            </a:xfrm>
            <a:custGeom>
              <a:avLst/>
              <a:gdLst/>
              <a:ahLst/>
              <a:cxnLst/>
              <a:rect l="l" t="t" r="r" b="b"/>
              <a:pathLst>
                <a:path w="8605" h="660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604"/>
                  </a:lnTo>
                  <a:lnTo>
                    <a:pt x="8604" y="6604"/>
                  </a:lnTo>
                  <a:lnTo>
                    <a:pt x="3924" y="58"/>
                  </a:lnTo>
                  <a:cubicBezTo>
                    <a:pt x="3895" y="20"/>
                    <a:pt x="3848" y="1"/>
                    <a:pt x="3800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617;p79">
              <a:extLst>
                <a:ext uri="{FF2B5EF4-FFF2-40B4-BE49-F238E27FC236}">
                  <a16:creationId xmlns:a16="http://schemas.microsoft.com/office/drawing/2014/main" id="{3767F4C0-8B7D-4B70-8B78-89E1C3DC7F3B}"/>
                </a:ext>
              </a:extLst>
            </p:cNvPr>
            <p:cNvSpPr/>
            <p:nvPr/>
          </p:nvSpPr>
          <p:spPr>
            <a:xfrm>
              <a:off x="895405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1" y="1"/>
                  </a:moveTo>
                  <a:lnTo>
                    <a:pt x="4719" y="6604"/>
                  </a:lnTo>
                  <a:lnTo>
                    <a:pt x="6088" y="6604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618;p79">
              <a:extLst>
                <a:ext uri="{FF2B5EF4-FFF2-40B4-BE49-F238E27FC236}">
                  <a16:creationId xmlns:a16="http://schemas.microsoft.com/office/drawing/2014/main" id="{B71E75CD-202B-4A76-AB2D-0BEF3B1B64A6}"/>
                </a:ext>
              </a:extLst>
            </p:cNvPr>
            <p:cNvSpPr/>
            <p:nvPr/>
          </p:nvSpPr>
          <p:spPr>
            <a:xfrm>
              <a:off x="863499" y="1970906"/>
              <a:ext cx="155827" cy="173185"/>
            </a:xfrm>
            <a:custGeom>
              <a:avLst/>
              <a:gdLst/>
              <a:ahLst/>
              <a:cxnLst/>
              <a:rect l="l" t="t" r="r" b="b"/>
              <a:pathLst>
                <a:path w="5934" h="659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595"/>
                  </a:lnTo>
                  <a:lnTo>
                    <a:pt x="5934" y="6595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619;p79">
              <a:extLst>
                <a:ext uri="{FF2B5EF4-FFF2-40B4-BE49-F238E27FC236}">
                  <a16:creationId xmlns:a16="http://schemas.microsoft.com/office/drawing/2014/main" id="{A7AE971A-8BB2-4AB6-A0F2-24AE21512C08}"/>
                </a:ext>
              </a:extLst>
            </p:cNvPr>
            <p:cNvSpPr/>
            <p:nvPr/>
          </p:nvSpPr>
          <p:spPr>
            <a:xfrm>
              <a:off x="1073080" y="2094302"/>
              <a:ext cx="35714" cy="49789"/>
            </a:xfrm>
            <a:custGeom>
              <a:avLst/>
              <a:gdLst/>
              <a:ahLst/>
              <a:cxnLst/>
              <a:rect l="l" t="t" r="r" b="b"/>
              <a:pathLst>
                <a:path w="1360" h="1896" extrusionOk="0">
                  <a:moveTo>
                    <a:pt x="738" y="1"/>
                  </a:moveTo>
                  <a:lnTo>
                    <a:pt x="1" y="1034"/>
                  </a:lnTo>
                  <a:lnTo>
                    <a:pt x="613" y="1896"/>
                  </a:lnTo>
                  <a:lnTo>
                    <a:pt x="1130" y="1187"/>
                  </a:lnTo>
                  <a:lnTo>
                    <a:pt x="1360" y="86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7D8F9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620;p79">
              <a:extLst>
                <a:ext uri="{FF2B5EF4-FFF2-40B4-BE49-F238E27FC236}">
                  <a16:creationId xmlns:a16="http://schemas.microsoft.com/office/drawing/2014/main" id="{5C447125-3858-44AB-94BF-438FCD9CF34F}"/>
                </a:ext>
              </a:extLst>
            </p:cNvPr>
            <p:cNvSpPr/>
            <p:nvPr/>
          </p:nvSpPr>
          <p:spPr>
            <a:xfrm>
              <a:off x="1054987" y="2069171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47" y="1"/>
                  </a:moveTo>
                  <a:lnTo>
                    <a:pt x="1" y="1034"/>
                  </a:lnTo>
                  <a:lnTo>
                    <a:pt x="690" y="1991"/>
                  </a:lnTo>
                  <a:lnTo>
                    <a:pt x="1427" y="958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621;p79">
              <a:extLst>
                <a:ext uri="{FF2B5EF4-FFF2-40B4-BE49-F238E27FC236}">
                  <a16:creationId xmlns:a16="http://schemas.microsoft.com/office/drawing/2014/main" id="{D3DF5045-4483-45B9-AA7A-CF4B672DAF32}"/>
                </a:ext>
              </a:extLst>
            </p:cNvPr>
            <p:cNvSpPr/>
            <p:nvPr/>
          </p:nvSpPr>
          <p:spPr>
            <a:xfrm>
              <a:off x="1037156" y="2044040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37" y="1"/>
                  </a:moveTo>
                  <a:lnTo>
                    <a:pt x="0" y="1034"/>
                  </a:lnTo>
                  <a:lnTo>
                    <a:pt x="680" y="1991"/>
                  </a:lnTo>
                  <a:lnTo>
                    <a:pt x="1426" y="95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622;p79">
              <a:extLst>
                <a:ext uri="{FF2B5EF4-FFF2-40B4-BE49-F238E27FC236}">
                  <a16:creationId xmlns:a16="http://schemas.microsoft.com/office/drawing/2014/main" id="{7FA2D59E-344A-45F9-A480-FA28B881A6BE}"/>
                </a:ext>
              </a:extLst>
            </p:cNvPr>
            <p:cNvSpPr/>
            <p:nvPr/>
          </p:nvSpPr>
          <p:spPr>
            <a:xfrm>
              <a:off x="924317" y="2114890"/>
              <a:ext cx="225442" cy="220033"/>
            </a:xfrm>
            <a:custGeom>
              <a:avLst/>
              <a:gdLst/>
              <a:ahLst/>
              <a:cxnLst/>
              <a:rect l="l" t="t" r="r" b="b"/>
              <a:pathLst>
                <a:path w="8585" h="8379" extrusionOk="0">
                  <a:moveTo>
                    <a:pt x="4293" y="0"/>
                  </a:moveTo>
                  <a:cubicBezTo>
                    <a:pt x="4122" y="0"/>
                    <a:pt x="3952" y="65"/>
                    <a:pt x="3819" y="193"/>
                  </a:cubicBezTo>
                  <a:cubicBezTo>
                    <a:pt x="3689" y="323"/>
                    <a:pt x="3514" y="391"/>
                    <a:pt x="3340" y="391"/>
                  </a:cubicBezTo>
                  <a:cubicBezTo>
                    <a:pt x="3259" y="391"/>
                    <a:pt x="3177" y="376"/>
                    <a:pt x="3101" y="346"/>
                  </a:cubicBezTo>
                  <a:cubicBezTo>
                    <a:pt x="3020" y="315"/>
                    <a:pt x="2937" y="301"/>
                    <a:pt x="2855" y="301"/>
                  </a:cubicBezTo>
                  <a:cubicBezTo>
                    <a:pt x="2581" y="301"/>
                    <a:pt x="2324" y="465"/>
                    <a:pt x="2221" y="738"/>
                  </a:cubicBezTo>
                  <a:cubicBezTo>
                    <a:pt x="2125" y="987"/>
                    <a:pt x="1886" y="1159"/>
                    <a:pt x="1627" y="1169"/>
                  </a:cubicBezTo>
                  <a:cubicBezTo>
                    <a:pt x="1245" y="1188"/>
                    <a:pt x="957" y="1514"/>
                    <a:pt x="986" y="1887"/>
                  </a:cubicBezTo>
                  <a:cubicBezTo>
                    <a:pt x="996" y="2155"/>
                    <a:pt x="852" y="2404"/>
                    <a:pt x="613" y="2528"/>
                  </a:cubicBezTo>
                  <a:cubicBezTo>
                    <a:pt x="278" y="2700"/>
                    <a:pt x="144" y="3102"/>
                    <a:pt x="316" y="3437"/>
                  </a:cubicBezTo>
                  <a:cubicBezTo>
                    <a:pt x="441" y="3676"/>
                    <a:pt x="402" y="3963"/>
                    <a:pt x="240" y="4174"/>
                  </a:cubicBezTo>
                  <a:cubicBezTo>
                    <a:pt x="0" y="4461"/>
                    <a:pt x="48" y="4892"/>
                    <a:pt x="345" y="5131"/>
                  </a:cubicBezTo>
                  <a:cubicBezTo>
                    <a:pt x="546" y="5294"/>
                    <a:pt x="632" y="5571"/>
                    <a:pt x="565" y="5830"/>
                  </a:cubicBezTo>
                  <a:cubicBezTo>
                    <a:pt x="469" y="6193"/>
                    <a:pt x="689" y="6557"/>
                    <a:pt x="1044" y="6662"/>
                  </a:cubicBezTo>
                  <a:cubicBezTo>
                    <a:pt x="1302" y="6729"/>
                    <a:pt x="1493" y="6940"/>
                    <a:pt x="1541" y="7208"/>
                  </a:cubicBezTo>
                  <a:cubicBezTo>
                    <a:pt x="1593" y="7545"/>
                    <a:pt x="1879" y="7781"/>
                    <a:pt x="2209" y="7781"/>
                  </a:cubicBezTo>
                  <a:cubicBezTo>
                    <a:pt x="2245" y="7781"/>
                    <a:pt x="2280" y="7778"/>
                    <a:pt x="2316" y="7772"/>
                  </a:cubicBezTo>
                  <a:cubicBezTo>
                    <a:pt x="2349" y="7768"/>
                    <a:pt x="2382" y="7765"/>
                    <a:pt x="2415" y="7765"/>
                  </a:cubicBezTo>
                  <a:cubicBezTo>
                    <a:pt x="2641" y="7765"/>
                    <a:pt x="2861" y="7877"/>
                    <a:pt x="2986" y="8069"/>
                  </a:cubicBezTo>
                  <a:cubicBezTo>
                    <a:pt x="3120" y="8270"/>
                    <a:pt x="3336" y="8378"/>
                    <a:pt x="3556" y="8378"/>
                  </a:cubicBezTo>
                  <a:cubicBezTo>
                    <a:pt x="3682" y="8378"/>
                    <a:pt x="3809" y="8343"/>
                    <a:pt x="3924" y="8270"/>
                  </a:cubicBezTo>
                  <a:cubicBezTo>
                    <a:pt x="4039" y="8198"/>
                    <a:pt x="4168" y="8162"/>
                    <a:pt x="4296" y="8162"/>
                  </a:cubicBezTo>
                  <a:cubicBezTo>
                    <a:pt x="4424" y="8162"/>
                    <a:pt x="4551" y="8198"/>
                    <a:pt x="4661" y="8270"/>
                  </a:cubicBezTo>
                  <a:cubicBezTo>
                    <a:pt x="4776" y="8343"/>
                    <a:pt x="4904" y="8378"/>
                    <a:pt x="5031" y="8378"/>
                  </a:cubicBezTo>
                  <a:cubicBezTo>
                    <a:pt x="5254" y="8378"/>
                    <a:pt x="5471" y="8270"/>
                    <a:pt x="5599" y="8069"/>
                  </a:cubicBezTo>
                  <a:cubicBezTo>
                    <a:pt x="5733" y="7877"/>
                    <a:pt x="5946" y="7765"/>
                    <a:pt x="6177" y="7765"/>
                  </a:cubicBezTo>
                  <a:cubicBezTo>
                    <a:pt x="6210" y="7765"/>
                    <a:pt x="6244" y="7768"/>
                    <a:pt x="6278" y="7772"/>
                  </a:cubicBezTo>
                  <a:cubicBezTo>
                    <a:pt x="6314" y="7778"/>
                    <a:pt x="6349" y="7781"/>
                    <a:pt x="6383" y="7781"/>
                  </a:cubicBezTo>
                  <a:cubicBezTo>
                    <a:pt x="6706" y="7781"/>
                    <a:pt x="6993" y="7545"/>
                    <a:pt x="7054" y="7208"/>
                  </a:cubicBezTo>
                  <a:cubicBezTo>
                    <a:pt x="7102" y="6949"/>
                    <a:pt x="7293" y="6739"/>
                    <a:pt x="7542" y="6672"/>
                  </a:cubicBezTo>
                  <a:cubicBezTo>
                    <a:pt x="7905" y="6576"/>
                    <a:pt x="8116" y="6203"/>
                    <a:pt x="8020" y="5839"/>
                  </a:cubicBezTo>
                  <a:cubicBezTo>
                    <a:pt x="7953" y="5581"/>
                    <a:pt x="8039" y="5313"/>
                    <a:pt x="8250" y="5141"/>
                  </a:cubicBezTo>
                  <a:cubicBezTo>
                    <a:pt x="8547" y="4901"/>
                    <a:pt x="8585" y="4471"/>
                    <a:pt x="8355" y="4184"/>
                  </a:cubicBezTo>
                  <a:cubicBezTo>
                    <a:pt x="8183" y="3973"/>
                    <a:pt x="8154" y="3686"/>
                    <a:pt x="8279" y="3447"/>
                  </a:cubicBezTo>
                  <a:cubicBezTo>
                    <a:pt x="8441" y="3112"/>
                    <a:pt x="8307" y="2710"/>
                    <a:pt x="7982" y="2538"/>
                  </a:cubicBezTo>
                  <a:cubicBezTo>
                    <a:pt x="7743" y="2413"/>
                    <a:pt x="7599" y="2164"/>
                    <a:pt x="7609" y="1896"/>
                  </a:cubicBezTo>
                  <a:cubicBezTo>
                    <a:pt x="7628" y="1523"/>
                    <a:pt x="7341" y="1198"/>
                    <a:pt x="6968" y="1179"/>
                  </a:cubicBezTo>
                  <a:cubicBezTo>
                    <a:pt x="6700" y="1169"/>
                    <a:pt x="6470" y="997"/>
                    <a:pt x="6374" y="748"/>
                  </a:cubicBezTo>
                  <a:cubicBezTo>
                    <a:pt x="6264" y="475"/>
                    <a:pt x="6005" y="310"/>
                    <a:pt x="5735" y="310"/>
                  </a:cubicBezTo>
                  <a:cubicBezTo>
                    <a:pt x="5654" y="310"/>
                    <a:pt x="5573" y="325"/>
                    <a:pt x="5494" y="356"/>
                  </a:cubicBezTo>
                  <a:cubicBezTo>
                    <a:pt x="5414" y="386"/>
                    <a:pt x="5332" y="401"/>
                    <a:pt x="5251" y="401"/>
                  </a:cubicBezTo>
                  <a:cubicBezTo>
                    <a:pt x="5077" y="401"/>
                    <a:pt x="4906" y="333"/>
                    <a:pt x="4776" y="202"/>
                  </a:cubicBezTo>
                  <a:cubicBezTo>
                    <a:pt x="4641" y="67"/>
                    <a:pt x="4467" y="0"/>
                    <a:pt x="4293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623;p79">
              <a:extLst>
                <a:ext uri="{FF2B5EF4-FFF2-40B4-BE49-F238E27FC236}">
                  <a16:creationId xmlns:a16="http://schemas.microsoft.com/office/drawing/2014/main" id="{1A7EBD1C-11A7-4EB7-B72C-7699AA7A0982}"/>
                </a:ext>
              </a:extLst>
            </p:cNvPr>
            <p:cNvSpPr/>
            <p:nvPr/>
          </p:nvSpPr>
          <p:spPr>
            <a:xfrm>
              <a:off x="1020822" y="2115100"/>
              <a:ext cx="128937" cy="219822"/>
            </a:xfrm>
            <a:custGeom>
              <a:avLst/>
              <a:gdLst/>
              <a:ahLst/>
              <a:cxnLst/>
              <a:rect l="l" t="t" r="r" b="b"/>
              <a:pathLst>
                <a:path w="4910" h="8371" extrusionOk="0">
                  <a:moveTo>
                    <a:pt x="622" y="1"/>
                  </a:moveTo>
                  <a:cubicBezTo>
                    <a:pt x="450" y="1"/>
                    <a:pt x="278" y="65"/>
                    <a:pt x="144" y="194"/>
                  </a:cubicBezTo>
                  <a:cubicBezTo>
                    <a:pt x="96" y="242"/>
                    <a:pt x="48" y="281"/>
                    <a:pt x="0" y="309"/>
                  </a:cubicBezTo>
                  <a:cubicBezTo>
                    <a:pt x="101" y="365"/>
                    <a:pt x="214" y="395"/>
                    <a:pt x="327" y="395"/>
                  </a:cubicBezTo>
                  <a:cubicBezTo>
                    <a:pt x="408" y="395"/>
                    <a:pt x="489" y="379"/>
                    <a:pt x="565" y="348"/>
                  </a:cubicBezTo>
                  <a:cubicBezTo>
                    <a:pt x="643" y="320"/>
                    <a:pt x="722" y="307"/>
                    <a:pt x="800" y="307"/>
                  </a:cubicBezTo>
                  <a:cubicBezTo>
                    <a:pt x="1076" y="307"/>
                    <a:pt x="1333" y="471"/>
                    <a:pt x="1445" y="740"/>
                  </a:cubicBezTo>
                  <a:cubicBezTo>
                    <a:pt x="1541" y="989"/>
                    <a:pt x="1771" y="1161"/>
                    <a:pt x="2039" y="1171"/>
                  </a:cubicBezTo>
                  <a:cubicBezTo>
                    <a:pt x="2412" y="1190"/>
                    <a:pt x="2699" y="1515"/>
                    <a:pt x="2680" y="1888"/>
                  </a:cubicBezTo>
                  <a:cubicBezTo>
                    <a:pt x="2670" y="2156"/>
                    <a:pt x="2814" y="2405"/>
                    <a:pt x="3053" y="2520"/>
                  </a:cubicBezTo>
                  <a:cubicBezTo>
                    <a:pt x="3388" y="2692"/>
                    <a:pt x="3522" y="3104"/>
                    <a:pt x="3350" y="3439"/>
                  </a:cubicBezTo>
                  <a:cubicBezTo>
                    <a:pt x="3226" y="3678"/>
                    <a:pt x="3264" y="3955"/>
                    <a:pt x="3427" y="4166"/>
                  </a:cubicBezTo>
                  <a:cubicBezTo>
                    <a:pt x="3666" y="4463"/>
                    <a:pt x="3618" y="4893"/>
                    <a:pt x="3331" y="5123"/>
                  </a:cubicBezTo>
                  <a:cubicBezTo>
                    <a:pt x="3120" y="5295"/>
                    <a:pt x="3034" y="5573"/>
                    <a:pt x="3101" y="5831"/>
                  </a:cubicBezTo>
                  <a:cubicBezTo>
                    <a:pt x="3197" y="6185"/>
                    <a:pt x="2977" y="6559"/>
                    <a:pt x="2623" y="6654"/>
                  </a:cubicBezTo>
                  <a:cubicBezTo>
                    <a:pt x="2364" y="6721"/>
                    <a:pt x="2163" y="6932"/>
                    <a:pt x="2125" y="7200"/>
                  </a:cubicBezTo>
                  <a:cubicBezTo>
                    <a:pt x="2064" y="7537"/>
                    <a:pt x="1777" y="7773"/>
                    <a:pt x="1447" y="7773"/>
                  </a:cubicBezTo>
                  <a:cubicBezTo>
                    <a:pt x="1412" y="7773"/>
                    <a:pt x="1376" y="7770"/>
                    <a:pt x="1340" y="7764"/>
                  </a:cubicBezTo>
                  <a:cubicBezTo>
                    <a:pt x="1307" y="7760"/>
                    <a:pt x="1274" y="7757"/>
                    <a:pt x="1241" y="7757"/>
                  </a:cubicBezTo>
                  <a:cubicBezTo>
                    <a:pt x="1015" y="7757"/>
                    <a:pt x="796" y="7869"/>
                    <a:pt x="670" y="8061"/>
                  </a:cubicBezTo>
                  <a:cubicBezTo>
                    <a:pt x="651" y="8099"/>
                    <a:pt x="622" y="8128"/>
                    <a:pt x="603" y="8157"/>
                  </a:cubicBezTo>
                  <a:cubicBezTo>
                    <a:pt x="617" y="8156"/>
                    <a:pt x="630" y="8155"/>
                    <a:pt x="644" y="8155"/>
                  </a:cubicBezTo>
                  <a:cubicBezTo>
                    <a:pt x="764" y="8155"/>
                    <a:pt x="883" y="8193"/>
                    <a:pt x="986" y="8262"/>
                  </a:cubicBezTo>
                  <a:cubicBezTo>
                    <a:pt x="1101" y="8335"/>
                    <a:pt x="1229" y="8370"/>
                    <a:pt x="1356" y="8370"/>
                  </a:cubicBezTo>
                  <a:cubicBezTo>
                    <a:pt x="1579" y="8370"/>
                    <a:pt x="1796" y="8262"/>
                    <a:pt x="1924" y="8061"/>
                  </a:cubicBezTo>
                  <a:cubicBezTo>
                    <a:pt x="2058" y="7869"/>
                    <a:pt x="2271" y="7757"/>
                    <a:pt x="2502" y="7757"/>
                  </a:cubicBezTo>
                  <a:cubicBezTo>
                    <a:pt x="2535" y="7757"/>
                    <a:pt x="2569" y="7760"/>
                    <a:pt x="2603" y="7764"/>
                  </a:cubicBezTo>
                  <a:cubicBezTo>
                    <a:pt x="2639" y="7770"/>
                    <a:pt x="2674" y="7773"/>
                    <a:pt x="2708" y="7773"/>
                  </a:cubicBezTo>
                  <a:cubicBezTo>
                    <a:pt x="3031" y="7773"/>
                    <a:pt x="3318" y="7537"/>
                    <a:pt x="3379" y="7200"/>
                  </a:cubicBezTo>
                  <a:cubicBezTo>
                    <a:pt x="3417" y="6932"/>
                    <a:pt x="3608" y="6721"/>
                    <a:pt x="3867" y="6654"/>
                  </a:cubicBezTo>
                  <a:cubicBezTo>
                    <a:pt x="4230" y="6549"/>
                    <a:pt x="4441" y="6185"/>
                    <a:pt x="4345" y="5822"/>
                  </a:cubicBezTo>
                  <a:cubicBezTo>
                    <a:pt x="4278" y="5563"/>
                    <a:pt x="4364" y="5286"/>
                    <a:pt x="4575" y="5123"/>
                  </a:cubicBezTo>
                  <a:cubicBezTo>
                    <a:pt x="4862" y="4884"/>
                    <a:pt x="4910" y="4463"/>
                    <a:pt x="4680" y="4166"/>
                  </a:cubicBezTo>
                  <a:cubicBezTo>
                    <a:pt x="4508" y="3955"/>
                    <a:pt x="4479" y="3678"/>
                    <a:pt x="4604" y="3439"/>
                  </a:cubicBezTo>
                  <a:cubicBezTo>
                    <a:pt x="4766" y="3104"/>
                    <a:pt x="4632" y="2692"/>
                    <a:pt x="4307" y="2520"/>
                  </a:cubicBezTo>
                  <a:cubicBezTo>
                    <a:pt x="4068" y="2405"/>
                    <a:pt x="3924" y="2156"/>
                    <a:pt x="3934" y="1888"/>
                  </a:cubicBezTo>
                  <a:cubicBezTo>
                    <a:pt x="3953" y="1506"/>
                    <a:pt x="3666" y="1190"/>
                    <a:pt x="3293" y="1171"/>
                  </a:cubicBezTo>
                  <a:cubicBezTo>
                    <a:pt x="3025" y="1151"/>
                    <a:pt x="2795" y="989"/>
                    <a:pt x="2699" y="740"/>
                  </a:cubicBezTo>
                  <a:cubicBezTo>
                    <a:pt x="2588" y="473"/>
                    <a:pt x="2333" y="303"/>
                    <a:pt x="2058" y="303"/>
                  </a:cubicBezTo>
                  <a:cubicBezTo>
                    <a:pt x="1979" y="303"/>
                    <a:pt x="1898" y="317"/>
                    <a:pt x="1819" y="348"/>
                  </a:cubicBezTo>
                  <a:cubicBezTo>
                    <a:pt x="1739" y="378"/>
                    <a:pt x="1657" y="393"/>
                    <a:pt x="1576" y="393"/>
                  </a:cubicBezTo>
                  <a:cubicBezTo>
                    <a:pt x="1402" y="393"/>
                    <a:pt x="1231" y="325"/>
                    <a:pt x="1101" y="194"/>
                  </a:cubicBezTo>
                  <a:cubicBezTo>
                    <a:pt x="967" y="65"/>
                    <a:pt x="795" y="1"/>
                    <a:pt x="622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624;p79">
              <a:extLst>
                <a:ext uri="{FF2B5EF4-FFF2-40B4-BE49-F238E27FC236}">
                  <a16:creationId xmlns:a16="http://schemas.microsoft.com/office/drawing/2014/main" id="{BDC1910F-842D-433A-A3F9-09DC86515520}"/>
                </a:ext>
              </a:extLst>
            </p:cNvPr>
            <p:cNvSpPr/>
            <p:nvPr/>
          </p:nvSpPr>
          <p:spPr>
            <a:xfrm>
              <a:off x="953964" y="2141806"/>
              <a:ext cx="166147" cy="166147"/>
            </a:xfrm>
            <a:custGeom>
              <a:avLst/>
              <a:gdLst/>
              <a:ahLst/>
              <a:cxnLst/>
              <a:rect l="l" t="t" r="r" b="b"/>
              <a:pathLst>
                <a:path w="6327" h="6327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cubicBezTo>
                    <a:pt x="1" y="4910"/>
                    <a:pt x="1417" y="6326"/>
                    <a:pt x="3168" y="6326"/>
                  </a:cubicBezTo>
                  <a:cubicBezTo>
                    <a:pt x="4910" y="6326"/>
                    <a:pt x="6327" y="4910"/>
                    <a:pt x="6327" y="3168"/>
                  </a:cubicBezTo>
                  <a:cubicBezTo>
                    <a:pt x="6327" y="1417"/>
                    <a:pt x="4910" y="0"/>
                    <a:pt x="3168" y="0"/>
                  </a:cubicBez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625;p79">
              <a:extLst>
                <a:ext uri="{FF2B5EF4-FFF2-40B4-BE49-F238E27FC236}">
                  <a16:creationId xmlns:a16="http://schemas.microsoft.com/office/drawing/2014/main" id="{80E5C5DC-6A05-4003-B357-D01A1260C3FA}"/>
                </a:ext>
              </a:extLst>
            </p:cNvPr>
            <p:cNvSpPr/>
            <p:nvPr/>
          </p:nvSpPr>
          <p:spPr>
            <a:xfrm>
              <a:off x="1020560" y="2141806"/>
              <a:ext cx="104068" cy="166252"/>
            </a:xfrm>
            <a:custGeom>
              <a:avLst/>
              <a:gdLst/>
              <a:ahLst/>
              <a:cxnLst/>
              <a:rect l="l" t="t" r="r" b="b"/>
              <a:pathLst>
                <a:path w="3963" h="6331" extrusionOk="0">
                  <a:moveTo>
                    <a:pt x="632" y="0"/>
                  </a:moveTo>
                  <a:cubicBezTo>
                    <a:pt x="422" y="0"/>
                    <a:pt x="211" y="20"/>
                    <a:pt x="1" y="67"/>
                  </a:cubicBezTo>
                  <a:cubicBezTo>
                    <a:pt x="1475" y="364"/>
                    <a:pt x="2537" y="1656"/>
                    <a:pt x="2537" y="3168"/>
                  </a:cubicBezTo>
                  <a:cubicBezTo>
                    <a:pt x="2537" y="4671"/>
                    <a:pt x="1475" y="5963"/>
                    <a:pt x="1" y="6269"/>
                  </a:cubicBezTo>
                  <a:cubicBezTo>
                    <a:pt x="210" y="6310"/>
                    <a:pt x="419" y="6330"/>
                    <a:pt x="624" y="6330"/>
                  </a:cubicBezTo>
                  <a:cubicBezTo>
                    <a:pt x="2218" y="6330"/>
                    <a:pt x="3610" y="5129"/>
                    <a:pt x="3772" y="3484"/>
                  </a:cubicBezTo>
                  <a:cubicBezTo>
                    <a:pt x="3963" y="1618"/>
                    <a:pt x="2499" y="0"/>
                    <a:pt x="63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626;p79">
              <a:extLst>
                <a:ext uri="{FF2B5EF4-FFF2-40B4-BE49-F238E27FC236}">
                  <a16:creationId xmlns:a16="http://schemas.microsoft.com/office/drawing/2014/main" id="{2C1736F5-6CC9-4C40-AF6D-A5E735223923}"/>
                </a:ext>
              </a:extLst>
            </p:cNvPr>
            <p:cNvSpPr/>
            <p:nvPr/>
          </p:nvSpPr>
          <p:spPr>
            <a:xfrm>
              <a:off x="1020560" y="2187551"/>
              <a:ext cx="20378" cy="74657"/>
            </a:xfrm>
            <a:custGeom>
              <a:avLst/>
              <a:gdLst/>
              <a:ahLst/>
              <a:cxnLst/>
              <a:rect l="l" t="t" r="r" b="b"/>
              <a:pathLst>
                <a:path w="776" h="2843" extrusionOk="0">
                  <a:moveTo>
                    <a:pt x="594" y="0"/>
                  </a:moveTo>
                  <a:cubicBezTo>
                    <a:pt x="556" y="0"/>
                    <a:pt x="518" y="10"/>
                    <a:pt x="489" y="48"/>
                  </a:cubicBezTo>
                  <a:lnTo>
                    <a:pt x="87" y="431"/>
                  </a:lnTo>
                  <a:cubicBezTo>
                    <a:pt x="30" y="469"/>
                    <a:pt x="1" y="527"/>
                    <a:pt x="1" y="594"/>
                  </a:cubicBezTo>
                  <a:cubicBezTo>
                    <a:pt x="1" y="680"/>
                    <a:pt x="58" y="747"/>
                    <a:pt x="144" y="756"/>
                  </a:cubicBezTo>
                  <a:cubicBezTo>
                    <a:pt x="173" y="756"/>
                    <a:pt x="202" y="747"/>
                    <a:pt x="230" y="718"/>
                  </a:cubicBezTo>
                  <a:lnTo>
                    <a:pt x="364" y="546"/>
                  </a:lnTo>
                  <a:lnTo>
                    <a:pt x="364" y="2709"/>
                  </a:lnTo>
                  <a:cubicBezTo>
                    <a:pt x="364" y="2795"/>
                    <a:pt x="470" y="2843"/>
                    <a:pt x="575" y="2843"/>
                  </a:cubicBezTo>
                  <a:cubicBezTo>
                    <a:pt x="671" y="2843"/>
                    <a:pt x="776" y="2795"/>
                    <a:pt x="776" y="2709"/>
                  </a:cubicBezTo>
                  <a:lnTo>
                    <a:pt x="776" y="134"/>
                  </a:lnTo>
                  <a:cubicBezTo>
                    <a:pt x="776" y="48"/>
                    <a:pt x="680" y="0"/>
                    <a:pt x="594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9441;p78">
            <a:extLst>
              <a:ext uri="{FF2B5EF4-FFF2-40B4-BE49-F238E27FC236}">
                <a16:creationId xmlns:a16="http://schemas.microsoft.com/office/drawing/2014/main" id="{3FB61D1A-2450-4AED-B526-6F9A9A9915D6}"/>
              </a:ext>
            </a:extLst>
          </p:cNvPr>
          <p:cNvGrpSpPr/>
          <p:nvPr/>
        </p:nvGrpSpPr>
        <p:grpSpPr>
          <a:xfrm>
            <a:off x="1274656" y="2806405"/>
            <a:ext cx="803776" cy="792870"/>
            <a:chOff x="3952456" y="1524280"/>
            <a:chExt cx="370195" cy="300154"/>
          </a:xfrm>
        </p:grpSpPr>
        <p:sp>
          <p:nvSpPr>
            <p:cNvPr id="149" name="Google Shape;9442;p78">
              <a:extLst>
                <a:ext uri="{FF2B5EF4-FFF2-40B4-BE49-F238E27FC236}">
                  <a16:creationId xmlns:a16="http://schemas.microsoft.com/office/drawing/2014/main" id="{8CFFCB2A-85B4-4B48-BC34-41791D90146A}"/>
                </a:ext>
              </a:extLst>
            </p:cNvPr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rgbClr val="90A7B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443;p78">
              <a:extLst>
                <a:ext uri="{FF2B5EF4-FFF2-40B4-BE49-F238E27FC236}">
                  <a16:creationId xmlns:a16="http://schemas.microsoft.com/office/drawing/2014/main" id="{A096B114-9C15-4C20-ABE0-27BE016967B8}"/>
                </a:ext>
              </a:extLst>
            </p:cNvPr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rgbClr val="AABCC9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444;p78">
              <a:extLst>
                <a:ext uri="{FF2B5EF4-FFF2-40B4-BE49-F238E27FC236}">
                  <a16:creationId xmlns:a16="http://schemas.microsoft.com/office/drawing/2014/main" id="{DF410E2D-63C3-4DD0-B231-76381A6B7FC5}"/>
                </a:ext>
              </a:extLst>
            </p:cNvPr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445;p78">
              <a:extLst>
                <a:ext uri="{FF2B5EF4-FFF2-40B4-BE49-F238E27FC236}">
                  <a16:creationId xmlns:a16="http://schemas.microsoft.com/office/drawing/2014/main" id="{012A8387-36C1-4F5F-9271-1406C0E4702B}"/>
                </a:ext>
              </a:extLst>
            </p:cNvPr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446;p78">
              <a:extLst>
                <a:ext uri="{FF2B5EF4-FFF2-40B4-BE49-F238E27FC236}">
                  <a16:creationId xmlns:a16="http://schemas.microsoft.com/office/drawing/2014/main" id="{2DD3CCC6-2511-4C39-82DA-961B7A593790}"/>
                </a:ext>
              </a:extLst>
            </p:cNvPr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rgbClr val="7F94A5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447;p78">
              <a:extLst>
                <a:ext uri="{FF2B5EF4-FFF2-40B4-BE49-F238E27FC236}">
                  <a16:creationId xmlns:a16="http://schemas.microsoft.com/office/drawing/2014/main" id="{C5150DCD-9297-4081-9DA8-C5AC00251BD8}"/>
                </a:ext>
              </a:extLst>
            </p:cNvPr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rgbClr val="C6D2D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274;p60">
            <a:extLst>
              <a:ext uri="{FF2B5EF4-FFF2-40B4-BE49-F238E27FC236}">
                <a16:creationId xmlns:a16="http://schemas.microsoft.com/office/drawing/2014/main" id="{7DA94DB2-7457-49EE-910C-452E93EE4C94}"/>
              </a:ext>
            </a:extLst>
          </p:cNvPr>
          <p:cNvGrpSpPr/>
          <p:nvPr/>
        </p:nvGrpSpPr>
        <p:grpSpPr>
          <a:xfrm>
            <a:off x="-304800" y="-89722"/>
            <a:ext cx="9768114" cy="5584793"/>
            <a:chOff x="711077" y="1191575"/>
            <a:chExt cx="1930547" cy="2707769"/>
          </a:xfrm>
        </p:grpSpPr>
        <p:sp>
          <p:nvSpPr>
            <p:cNvPr id="78" name="Google Shape;2275;p60">
              <a:extLst>
                <a:ext uri="{FF2B5EF4-FFF2-40B4-BE49-F238E27FC236}">
                  <a16:creationId xmlns:a16="http://schemas.microsoft.com/office/drawing/2014/main" id="{F140EBA8-1439-4499-A9C2-DCA3A682E75B}"/>
                </a:ext>
              </a:extLst>
            </p:cNvPr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76;p60">
              <a:extLst>
                <a:ext uri="{FF2B5EF4-FFF2-40B4-BE49-F238E27FC236}">
                  <a16:creationId xmlns:a16="http://schemas.microsoft.com/office/drawing/2014/main" id="{4E6AA891-08F3-46FE-B018-F4E7C53610C2}"/>
                </a:ext>
              </a:extLst>
            </p:cNvPr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7F7BF05-E5F2-4640-A241-6A3131D523CD}"/>
              </a:ext>
            </a:extLst>
          </p:cNvPr>
          <p:cNvSpPr txBox="1"/>
          <p:nvPr/>
        </p:nvSpPr>
        <p:spPr>
          <a:xfrm>
            <a:off x="2078432" y="260304"/>
            <a:ext cx="518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Disavantage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Google Shape;286;p33">
            <a:extLst>
              <a:ext uri="{FF2B5EF4-FFF2-40B4-BE49-F238E27FC236}">
                <a16:creationId xmlns:a16="http://schemas.microsoft.com/office/drawing/2014/main" id="{7E97F066-E564-45DC-9235-ACFF2C7CA979}"/>
              </a:ext>
            </a:extLst>
          </p:cNvPr>
          <p:cNvSpPr txBox="1">
            <a:spLocks/>
          </p:cNvSpPr>
          <p:nvPr/>
        </p:nvSpPr>
        <p:spPr>
          <a:xfrm>
            <a:off x="1393991" y="2090169"/>
            <a:ext cx="6123447" cy="2129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>
                <a:latin typeface="+mn-lt"/>
              </a:rPr>
              <a:t>Random forest: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is a large amount of computation.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Logistic regression: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Easily affected by noise.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Cannot solve non-linear problems.</a:t>
            </a:r>
            <a:endParaRPr lang="en" sz="2000" dirty="0">
              <a:latin typeface="+mn-lt"/>
            </a:endParaRPr>
          </a:p>
          <a:p>
            <a:endParaRPr lang="en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latin typeface="Staatliches"/>
            </a:endParaRPr>
          </a:p>
        </p:txBody>
      </p:sp>
    </p:spTree>
    <p:extLst>
      <p:ext uri="{BB962C8B-B14F-4D97-AF65-F5344CB8AC3E}">
        <p14:creationId xmlns:p14="http://schemas.microsoft.com/office/powerpoint/2010/main" val="107495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4" name="Google Shape;2274;p60"/>
          <p:cNvGrpSpPr/>
          <p:nvPr/>
        </p:nvGrpSpPr>
        <p:grpSpPr>
          <a:xfrm>
            <a:off x="711077" y="1191575"/>
            <a:ext cx="1930547" cy="2707768"/>
            <a:chOff x="711077" y="1191575"/>
            <a:chExt cx="1930547" cy="2707768"/>
          </a:xfrm>
        </p:grpSpPr>
        <p:sp>
          <p:nvSpPr>
            <p:cNvPr id="2275" name="Google Shape;2275;p60"/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7" name="Google Shape;2277;p6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TỔNG KẾT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2278" name="Google Shape;2278;p60"/>
          <p:cNvSpPr txBox="1"/>
          <p:nvPr/>
        </p:nvSpPr>
        <p:spPr>
          <a:xfrm>
            <a:off x="896051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Mục đích của môn học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9" name="Google Shape;2279;p60"/>
          <p:cNvSpPr txBox="1"/>
          <p:nvPr/>
        </p:nvSpPr>
        <p:spPr>
          <a:xfrm>
            <a:off x="1070951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0" name="Google Shape;2280;p60"/>
          <p:cNvGrpSpPr/>
          <p:nvPr/>
        </p:nvGrpSpPr>
        <p:grpSpPr>
          <a:xfrm>
            <a:off x="3607335" y="1191576"/>
            <a:ext cx="1929330" cy="2706621"/>
            <a:chOff x="3607335" y="1191576"/>
            <a:chExt cx="1929330" cy="2706621"/>
          </a:xfrm>
        </p:grpSpPr>
        <p:sp>
          <p:nvSpPr>
            <p:cNvPr id="2281" name="Google Shape;2281;p60"/>
            <p:cNvSpPr/>
            <p:nvPr/>
          </p:nvSpPr>
          <p:spPr>
            <a:xfrm>
              <a:off x="3607335" y="1494761"/>
              <a:ext cx="1929330" cy="2403437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3607335" y="1191576"/>
              <a:ext cx="1929330" cy="447876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3" name="Google Shape;2283;p60"/>
          <p:cNvSpPr txBox="1"/>
          <p:nvPr/>
        </p:nvSpPr>
        <p:spPr>
          <a:xfrm>
            <a:off x="3791700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Kỹ năng đạt được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4" name="Google Shape;2284;p60"/>
          <p:cNvSpPr txBox="1"/>
          <p:nvPr/>
        </p:nvSpPr>
        <p:spPr>
          <a:xfrm>
            <a:off x="3966600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5" name="Google Shape;2285;p60"/>
          <p:cNvGrpSpPr/>
          <p:nvPr/>
        </p:nvGrpSpPr>
        <p:grpSpPr>
          <a:xfrm>
            <a:off x="6175324" y="1191576"/>
            <a:ext cx="1929330" cy="2707767"/>
            <a:chOff x="6175324" y="1191576"/>
            <a:chExt cx="1929330" cy="2707767"/>
          </a:xfrm>
        </p:grpSpPr>
        <p:sp>
          <p:nvSpPr>
            <p:cNvPr id="2286" name="Google Shape;2286;p60"/>
            <p:cNvSpPr/>
            <p:nvPr/>
          </p:nvSpPr>
          <p:spPr>
            <a:xfrm>
              <a:off x="6175324" y="1494879"/>
              <a:ext cx="1929330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6175324" y="1191576"/>
              <a:ext cx="1929330" cy="44806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8" name="Google Shape;2288;p60"/>
          <p:cNvSpPr txBox="1"/>
          <p:nvPr/>
        </p:nvSpPr>
        <p:spPr>
          <a:xfrm>
            <a:off x="6359689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Kinh nghiệm rút ra</a:t>
            </a:r>
            <a:endParaRPr dirty="0">
              <a:solidFill>
                <a:schemeClr val="lt2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89" name="Google Shape;2289;p60"/>
          <p:cNvSpPr txBox="1"/>
          <p:nvPr/>
        </p:nvSpPr>
        <p:spPr>
          <a:xfrm>
            <a:off x="6534589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90" name="Google Shape;2290;p60"/>
          <p:cNvGrpSpPr/>
          <p:nvPr/>
        </p:nvGrpSpPr>
        <p:grpSpPr>
          <a:xfrm>
            <a:off x="0" y="4076700"/>
            <a:ext cx="9144000" cy="365700"/>
            <a:chOff x="0" y="4076700"/>
            <a:chExt cx="9144000" cy="365700"/>
          </a:xfrm>
        </p:grpSpPr>
        <p:sp>
          <p:nvSpPr>
            <p:cNvPr id="2291" name="Google Shape;2291;p60"/>
            <p:cNvSpPr/>
            <p:nvPr/>
          </p:nvSpPr>
          <p:spPr>
            <a:xfrm>
              <a:off x="0" y="4227600"/>
              <a:ext cx="9144000" cy="6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60"/>
            <p:cNvGrpSpPr/>
            <p:nvPr/>
          </p:nvGrpSpPr>
          <p:grpSpPr>
            <a:xfrm>
              <a:off x="1493501" y="4076700"/>
              <a:ext cx="365700" cy="365700"/>
              <a:chOff x="2078550" y="4124325"/>
              <a:chExt cx="365700" cy="365700"/>
            </a:xfrm>
          </p:grpSpPr>
          <p:sp>
            <p:nvSpPr>
              <p:cNvPr id="2293" name="Google Shape;2293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5" name="Google Shape;2295;p60"/>
            <p:cNvGrpSpPr/>
            <p:nvPr/>
          </p:nvGrpSpPr>
          <p:grpSpPr>
            <a:xfrm>
              <a:off x="4389150" y="4076700"/>
              <a:ext cx="365700" cy="365700"/>
              <a:chOff x="2078550" y="4124325"/>
              <a:chExt cx="365700" cy="365700"/>
            </a:xfrm>
          </p:grpSpPr>
          <p:sp>
            <p:nvSpPr>
              <p:cNvPr id="2296" name="Google Shape;2296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60"/>
            <p:cNvGrpSpPr/>
            <p:nvPr/>
          </p:nvGrpSpPr>
          <p:grpSpPr>
            <a:xfrm>
              <a:off x="6957139" y="4076700"/>
              <a:ext cx="365700" cy="365700"/>
              <a:chOff x="2078550" y="4124325"/>
              <a:chExt cx="365700" cy="365700"/>
            </a:xfrm>
          </p:grpSpPr>
          <p:sp>
            <p:nvSpPr>
              <p:cNvPr id="2299" name="Google Shape;2299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9525;p79">
            <a:extLst>
              <a:ext uri="{FF2B5EF4-FFF2-40B4-BE49-F238E27FC236}">
                <a16:creationId xmlns:a16="http://schemas.microsoft.com/office/drawing/2014/main" id="{C9987C03-901D-4723-8EF5-76B552C94D94}"/>
              </a:ext>
            </a:extLst>
          </p:cNvPr>
          <p:cNvGrpSpPr/>
          <p:nvPr/>
        </p:nvGrpSpPr>
        <p:grpSpPr>
          <a:xfrm>
            <a:off x="6636963" y="2632329"/>
            <a:ext cx="1060708" cy="973514"/>
            <a:chOff x="3542281" y="1505605"/>
            <a:chExt cx="366196" cy="357005"/>
          </a:xfrm>
        </p:grpSpPr>
        <p:sp>
          <p:nvSpPr>
            <p:cNvPr id="108" name="Google Shape;9526;p79">
              <a:extLst>
                <a:ext uri="{FF2B5EF4-FFF2-40B4-BE49-F238E27FC236}">
                  <a16:creationId xmlns:a16="http://schemas.microsoft.com/office/drawing/2014/main" id="{AB8CCB1C-3125-4086-8CA2-45E2C5D535D4}"/>
                </a:ext>
              </a:extLst>
            </p:cNvPr>
            <p:cNvSpPr/>
            <p:nvPr/>
          </p:nvSpPr>
          <p:spPr>
            <a:xfrm>
              <a:off x="3612133" y="1573592"/>
              <a:ext cx="226466" cy="226703"/>
            </a:xfrm>
            <a:custGeom>
              <a:avLst/>
              <a:gdLst/>
              <a:ahLst/>
              <a:cxnLst/>
              <a:rect l="l" t="t" r="r" b="b"/>
              <a:pathLst>
                <a:path w="8624" h="8633" extrusionOk="0">
                  <a:moveTo>
                    <a:pt x="4317" y="0"/>
                  </a:moveTo>
                  <a:cubicBezTo>
                    <a:pt x="1924" y="0"/>
                    <a:pt x="1" y="1933"/>
                    <a:pt x="1" y="4316"/>
                  </a:cubicBezTo>
                  <a:cubicBezTo>
                    <a:pt x="1" y="6699"/>
                    <a:pt x="1924" y="8632"/>
                    <a:pt x="4317" y="8632"/>
                  </a:cubicBezTo>
                  <a:cubicBezTo>
                    <a:pt x="6700" y="8632"/>
                    <a:pt x="8624" y="6699"/>
                    <a:pt x="8624" y="4316"/>
                  </a:cubicBezTo>
                  <a:cubicBezTo>
                    <a:pt x="8624" y="1933"/>
                    <a:pt x="6700" y="0"/>
                    <a:pt x="4317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527;p79">
              <a:extLst>
                <a:ext uri="{FF2B5EF4-FFF2-40B4-BE49-F238E27FC236}">
                  <a16:creationId xmlns:a16="http://schemas.microsoft.com/office/drawing/2014/main" id="{D8B5175C-450D-4371-A438-F14939323A72}"/>
                </a:ext>
              </a:extLst>
            </p:cNvPr>
            <p:cNvSpPr/>
            <p:nvPr/>
          </p:nvSpPr>
          <p:spPr>
            <a:xfrm>
              <a:off x="3657379" y="1652740"/>
              <a:ext cx="135974" cy="136001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594" y="1"/>
                  </a:moveTo>
                  <a:cubicBezTo>
                    <a:pt x="1158" y="1"/>
                    <a:pt x="0" y="1159"/>
                    <a:pt x="0" y="2594"/>
                  </a:cubicBezTo>
                  <a:cubicBezTo>
                    <a:pt x="0" y="4020"/>
                    <a:pt x="1158" y="5178"/>
                    <a:pt x="2594" y="5178"/>
                  </a:cubicBezTo>
                  <a:cubicBezTo>
                    <a:pt x="4020" y="5178"/>
                    <a:pt x="5178" y="4020"/>
                    <a:pt x="5178" y="2594"/>
                  </a:cubicBezTo>
                  <a:cubicBezTo>
                    <a:pt x="5178" y="1159"/>
                    <a:pt x="4020" y="1"/>
                    <a:pt x="2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528;p79">
              <a:extLst>
                <a:ext uri="{FF2B5EF4-FFF2-40B4-BE49-F238E27FC236}">
                  <a16:creationId xmlns:a16="http://schemas.microsoft.com/office/drawing/2014/main" id="{18836ACF-E056-41D0-821A-1E780B661420}"/>
                </a:ext>
              </a:extLst>
            </p:cNvPr>
            <p:cNvSpPr/>
            <p:nvPr/>
          </p:nvSpPr>
          <p:spPr>
            <a:xfrm>
              <a:off x="3542281" y="1681153"/>
              <a:ext cx="54805" cy="11318"/>
            </a:xfrm>
            <a:custGeom>
              <a:avLst/>
              <a:gdLst/>
              <a:ahLst/>
              <a:cxnLst/>
              <a:rect l="l" t="t" r="r" b="b"/>
              <a:pathLst>
                <a:path w="2087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9" y="431"/>
                  </a:lnTo>
                  <a:cubicBezTo>
                    <a:pt x="2087" y="431"/>
                    <a:pt x="2087" y="0"/>
                    <a:pt x="1799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529;p79">
              <a:extLst>
                <a:ext uri="{FF2B5EF4-FFF2-40B4-BE49-F238E27FC236}">
                  <a16:creationId xmlns:a16="http://schemas.microsoft.com/office/drawing/2014/main" id="{3A37DE6E-F31A-499D-9D75-BD080833620A}"/>
                </a:ext>
              </a:extLst>
            </p:cNvPr>
            <p:cNvSpPr/>
            <p:nvPr/>
          </p:nvSpPr>
          <p:spPr>
            <a:xfrm>
              <a:off x="3853909" y="1681153"/>
              <a:ext cx="54568" cy="11318"/>
            </a:xfrm>
            <a:custGeom>
              <a:avLst/>
              <a:gdLst/>
              <a:ahLst/>
              <a:cxnLst/>
              <a:rect l="l" t="t" r="r" b="b"/>
              <a:pathLst>
                <a:path w="2078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0" y="431"/>
                  </a:lnTo>
                  <a:cubicBezTo>
                    <a:pt x="2077" y="431"/>
                    <a:pt x="2077" y="0"/>
                    <a:pt x="1790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530;p79">
              <a:extLst>
                <a:ext uri="{FF2B5EF4-FFF2-40B4-BE49-F238E27FC236}">
                  <a16:creationId xmlns:a16="http://schemas.microsoft.com/office/drawing/2014/main" id="{DA00F69B-2A1A-49D9-A84A-6875758321D7}"/>
                </a:ext>
              </a:extLst>
            </p:cNvPr>
            <p:cNvSpPr/>
            <p:nvPr/>
          </p:nvSpPr>
          <p:spPr>
            <a:xfrm>
              <a:off x="3719694" y="1505605"/>
              <a:ext cx="11344" cy="50918"/>
            </a:xfrm>
            <a:custGeom>
              <a:avLst/>
              <a:gdLst/>
              <a:ahLst/>
              <a:cxnLst/>
              <a:rect l="l" t="t" r="r" b="b"/>
              <a:pathLst>
                <a:path w="432" h="1939" extrusionOk="0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1728"/>
                  </a:lnTo>
                  <a:cubicBezTo>
                    <a:pt x="1" y="1843"/>
                    <a:pt x="97" y="1938"/>
                    <a:pt x="221" y="1938"/>
                  </a:cubicBezTo>
                  <a:cubicBezTo>
                    <a:pt x="336" y="1938"/>
                    <a:pt x="431" y="1843"/>
                    <a:pt x="431" y="1728"/>
                  </a:cubicBezTo>
                  <a:lnTo>
                    <a:pt x="431" y="216"/>
                  </a:lnTo>
                  <a:cubicBezTo>
                    <a:pt x="431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531;p79">
              <a:extLst>
                <a:ext uri="{FF2B5EF4-FFF2-40B4-BE49-F238E27FC236}">
                  <a16:creationId xmlns:a16="http://schemas.microsoft.com/office/drawing/2014/main" id="{65AE09E3-031E-4A43-BF5A-DEA7C392B206}"/>
                </a:ext>
              </a:extLst>
            </p:cNvPr>
            <p:cNvSpPr/>
            <p:nvPr/>
          </p:nvSpPr>
          <p:spPr>
            <a:xfrm>
              <a:off x="3639023" y="1798850"/>
              <a:ext cx="25814" cy="31092"/>
            </a:xfrm>
            <a:custGeom>
              <a:avLst/>
              <a:gdLst/>
              <a:ahLst/>
              <a:cxnLst/>
              <a:rect l="l" t="t" r="r" b="b"/>
              <a:pathLst>
                <a:path w="983" h="1184" extrusionOk="0">
                  <a:moveTo>
                    <a:pt x="693" y="0"/>
                  </a:moveTo>
                  <a:cubicBezTo>
                    <a:pt x="626" y="0"/>
                    <a:pt x="560" y="33"/>
                    <a:pt x="518" y="112"/>
                  </a:cubicBezTo>
                  <a:lnTo>
                    <a:pt x="77" y="858"/>
                  </a:lnTo>
                  <a:cubicBezTo>
                    <a:pt x="1" y="1002"/>
                    <a:pt x="96" y="1184"/>
                    <a:pt x="269" y="1184"/>
                  </a:cubicBezTo>
                  <a:cubicBezTo>
                    <a:pt x="345" y="1174"/>
                    <a:pt x="412" y="1136"/>
                    <a:pt x="451" y="1069"/>
                  </a:cubicBezTo>
                  <a:lnTo>
                    <a:pt x="891" y="322"/>
                  </a:lnTo>
                  <a:cubicBezTo>
                    <a:pt x="982" y="152"/>
                    <a:pt x="837" y="0"/>
                    <a:pt x="6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532;p79">
              <a:extLst>
                <a:ext uri="{FF2B5EF4-FFF2-40B4-BE49-F238E27FC236}">
                  <a16:creationId xmlns:a16="http://schemas.microsoft.com/office/drawing/2014/main" id="{A270E7AF-2AB0-4683-AEF2-D77507D57B03}"/>
                </a:ext>
              </a:extLst>
            </p:cNvPr>
            <p:cNvSpPr/>
            <p:nvPr/>
          </p:nvSpPr>
          <p:spPr>
            <a:xfrm>
              <a:off x="3786053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699" y="1"/>
                  </a:moveTo>
                  <a:cubicBezTo>
                    <a:pt x="631" y="1"/>
                    <a:pt x="563" y="33"/>
                    <a:pt x="517" y="112"/>
                  </a:cubicBezTo>
                  <a:lnTo>
                    <a:pt x="87" y="859"/>
                  </a:lnTo>
                  <a:cubicBezTo>
                    <a:pt x="0" y="1002"/>
                    <a:pt x="106" y="1184"/>
                    <a:pt x="278" y="1184"/>
                  </a:cubicBezTo>
                  <a:cubicBezTo>
                    <a:pt x="354" y="1184"/>
                    <a:pt x="421" y="1136"/>
                    <a:pt x="460" y="1069"/>
                  </a:cubicBezTo>
                  <a:lnTo>
                    <a:pt x="890" y="323"/>
                  </a:lnTo>
                  <a:cubicBezTo>
                    <a:pt x="988" y="153"/>
                    <a:pt x="845" y="1"/>
                    <a:pt x="69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533;p79">
              <a:extLst>
                <a:ext uri="{FF2B5EF4-FFF2-40B4-BE49-F238E27FC236}">
                  <a16:creationId xmlns:a16="http://schemas.microsoft.com/office/drawing/2014/main" id="{5113342E-F015-414D-898C-15B57E463C97}"/>
                </a:ext>
              </a:extLst>
            </p:cNvPr>
            <p:cNvSpPr/>
            <p:nvPr/>
          </p:nvSpPr>
          <p:spPr>
            <a:xfrm>
              <a:off x="3579728" y="1601874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309" y="1"/>
                  </a:moveTo>
                  <a:cubicBezTo>
                    <a:pt x="118" y="1"/>
                    <a:pt x="1" y="284"/>
                    <a:pt x="211" y="397"/>
                  </a:cubicBezTo>
                  <a:lnTo>
                    <a:pt x="957" y="837"/>
                  </a:lnTo>
                  <a:cubicBezTo>
                    <a:pt x="986" y="856"/>
                    <a:pt x="1024" y="866"/>
                    <a:pt x="1062" y="866"/>
                  </a:cubicBezTo>
                  <a:cubicBezTo>
                    <a:pt x="1283" y="866"/>
                    <a:pt x="1369" y="569"/>
                    <a:pt x="1168" y="464"/>
                  </a:cubicBezTo>
                  <a:lnTo>
                    <a:pt x="421" y="33"/>
                  </a:lnTo>
                  <a:cubicBezTo>
                    <a:pt x="382" y="11"/>
                    <a:pt x="344" y="1"/>
                    <a:pt x="30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534;p79">
              <a:extLst>
                <a:ext uri="{FF2B5EF4-FFF2-40B4-BE49-F238E27FC236}">
                  <a16:creationId xmlns:a16="http://schemas.microsoft.com/office/drawing/2014/main" id="{5C24AA4B-BDA7-4062-9DF4-885701882433}"/>
                </a:ext>
              </a:extLst>
            </p:cNvPr>
            <p:cNvSpPr/>
            <p:nvPr/>
          </p:nvSpPr>
          <p:spPr>
            <a:xfrm>
              <a:off x="3834818" y="1749167"/>
              <a:ext cx="35687" cy="22741"/>
            </a:xfrm>
            <a:custGeom>
              <a:avLst/>
              <a:gdLst/>
              <a:ahLst/>
              <a:cxnLst/>
              <a:rect l="l" t="t" r="r" b="b"/>
              <a:pathLst>
                <a:path w="1359" h="866" extrusionOk="0">
                  <a:moveTo>
                    <a:pt x="318" y="0"/>
                  </a:moveTo>
                  <a:cubicBezTo>
                    <a:pt x="124" y="0"/>
                    <a:pt x="1" y="285"/>
                    <a:pt x="211" y="406"/>
                  </a:cubicBezTo>
                  <a:lnTo>
                    <a:pt x="957" y="836"/>
                  </a:lnTo>
                  <a:cubicBezTo>
                    <a:pt x="986" y="855"/>
                    <a:pt x="1024" y="865"/>
                    <a:pt x="1062" y="865"/>
                  </a:cubicBezTo>
                  <a:cubicBezTo>
                    <a:pt x="1282" y="865"/>
                    <a:pt x="1359" y="568"/>
                    <a:pt x="1168" y="463"/>
                  </a:cubicBezTo>
                  <a:lnTo>
                    <a:pt x="431" y="32"/>
                  </a:lnTo>
                  <a:cubicBezTo>
                    <a:pt x="392" y="10"/>
                    <a:pt x="353" y="0"/>
                    <a:pt x="318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535;p79">
              <a:extLst>
                <a:ext uri="{FF2B5EF4-FFF2-40B4-BE49-F238E27FC236}">
                  <a16:creationId xmlns:a16="http://schemas.microsoft.com/office/drawing/2014/main" id="{C7070355-28D5-44A4-BF60-6342BF9DAF46}"/>
                </a:ext>
              </a:extLst>
            </p:cNvPr>
            <p:cNvSpPr/>
            <p:nvPr/>
          </p:nvSpPr>
          <p:spPr>
            <a:xfrm>
              <a:off x="3786000" y="1798850"/>
              <a:ext cx="25709" cy="31092"/>
            </a:xfrm>
            <a:custGeom>
              <a:avLst/>
              <a:gdLst/>
              <a:ahLst/>
              <a:cxnLst/>
              <a:rect l="l" t="t" r="r" b="b"/>
              <a:pathLst>
                <a:path w="979" h="1184" extrusionOk="0">
                  <a:moveTo>
                    <a:pt x="289" y="0"/>
                  </a:moveTo>
                  <a:cubicBezTo>
                    <a:pt x="143" y="0"/>
                    <a:pt x="0" y="152"/>
                    <a:pt x="98" y="322"/>
                  </a:cubicBezTo>
                  <a:lnTo>
                    <a:pt x="529" y="1069"/>
                  </a:lnTo>
                  <a:cubicBezTo>
                    <a:pt x="567" y="1136"/>
                    <a:pt x="634" y="1174"/>
                    <a:pt x="711" y="1184"/>
                  </a:cubicBezTo>
                  <a:cubicBezTo>
                    <a:pt x="883" y="1184"/>
                    <a:pt x="979" y="1002"/>
                    <a:pt x="902" y="858"/>
                  </a:cubicBezTo>
                  <a:lnTo>
                    <a:pt x="471" y="112"/>
                  </a:lnTo>
                  <a:cubicBezTo>
                    <a:pt x="426" y="33"/>
                    <a:pt x="357" y="0"/>
                    <a:pt x="28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536;p79">
              <a:extLst>
                <a:ext uri="{FF2B5EF4-FFF2-40B4-BE49-F238E27FC236}">
                  <a16:creationId xmlns:a16="http://schemas.microsoft.com/office/drawing/2014/main" id="{CCEB444D-40CA-4146-9273-EC5E005F48E7}"/>
                </a:ext>
              </a:extLst>
            </p:cNvPr>
            <p:cNvSpPr/>
            <p:nvPr/>
          </p:nvSpPr>
          <p:spPr>
            <a:xfrm>
              <a:off x="3638472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290" y="1"/>
                  </a:moveTo>
                  <a:cubicBezTo>
                    <a:pt x="143" y="1"/>
                    <a:pt x="0" y="153"/>
                    <a:pt x="98" y="323"/>
                  </a:cubicBezTo>
                  <a:lnTo>
                    <a:pt x="539" y="1069"/>
                  </a:lnTo>
                  <a:cubicBezTo>
                    <a:pt x="577" y="1136"/>
                    <a:pt x="644" y="1184"/>
                    <a:pt x="720" y="1184"/>
                  </a:cubicBezTo>
                  <a:cubicBezTo>
                    <a:pt x="883" y="1184"/>
                    <a:pt x="988" y="1002"/>
                    <a:pt x="912" y="859"/>
                  </a:cubicBezTo>
                  <a:lnTo>
                    <a:pt x="472" y="112"/>
                  </a:lnTo>
                  <a:cubicBezTo>
                    <a:pt x="426" y="33"/>
                    <a:pt x="358" y="1"/>
                    <a:pt x="290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537;p79">
              <a:extLst>
                <a:ext uri="{FF2B5EF4-FFF2-40B4-BE49-F238E27FC236}">
                  <a16:creationId xmlns:a16="http://schemas.microsoft.com/office/drawing/2014/main" id="{93CADE84-8D97-4F31-B475-CDB8D98E4CB5}"/>
                </a:ext>
              </a:extLst>
            </p:cNvPr>
            <p:cNvSpPr/>
            <p:nvPr/>
          </p:nvSpPr>
          <p:spPr>
            <a:xfrm>
              <a:off x="3835317" y="1601507"/>
              <a:ext cx="36291" cy="23109"/>
            </a:xfrm>
            <a:custGeom>
              <a:avLst/>
              <a:gdLst/>
              <a:ahLst/>
              <a:cxnLst/>
              <a:rect l="l" t="t" r="r" b="b"/>
              <a:pathLst>
                <a:path w="1382" h="880" extrusionOk="0">
                  <a:moveTo>
                    <a:pt x="1059" y="0"/>
                  </a:moveTo>
                  <a:cubicBezTo>
                    <a:pt x="1021" y="0"/>
                    <a:pt x="980" y="11"/>
                    <a:pt x="938" y="38"/>
                  </a:cubicBezTo>
                  <a:lnTo>
                    <a:pt x="192" y="478"/>
                  </a:lnTo>
                  <a:cubicBezTo>
                    <a:pt x="0" y="583"/>
                    <a:pt x="77" y="880"/>
                    <a:pt x="297" y="880"/>
                  </a:cubicBezTo>
                  <a:cubicBezTo>
                    <a:pt x="335" y="880"/>
                    <a:pt x="373" y="870"/>
                    <a:pt x="402" y="851"/>
                  </a:cubicBezTo>
                  <a:lnTo>
                    <a:pt x="1149" y="411"/>
                  </a:lnTo>
                  <a:cubicBezTo>
                    <a:pt x="1381" y="307"/>
                    <a:pt x="1257" y="0"/>
                    <a:pt x="105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538;p79">
              <a:extLst>
                <a:ext uri="{FF2B5EF4-FFF2-40B4-BE49-F238E27FC236}">
                  <a16:creationId xmlns:a16="http://schemas.microsoft.com/office/drawing/2014/main" id="{B9477284-EAD2-4AB5-9E33-96FDD46F2765}"/>
                </a:ext>
              </a:extLst>
            </p:cNvPr>
            <p:cNvSpPr/>
            <p:nvPr/>
          </p:nvSpPr>
          <p:spPr>
            <a:xfrm>
              <a:off x="3579964" y="1749167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1057" y="0"/>
                  </a:moveTo>
                  <a:cubicBezTo>
                    <a:pt x="1023" y="0"/>
                    <a:pt x="986" y="10"/>
                    <a:pt x="948" y="32"/>
                  </a:cubicBezTo>
                  <a:lnTo>
                    <a:pt x="202" y="463"/>
                  </a:lnTo>
                  <a:cubicBezTo>
                    <a:pt x="1" y="568"/>
                    <a:pt x="87" y="865"/>
                    <a:pt x="307" y="865"/>
                  </a:cubicBezTo>
                  <a:cubicBezTo>
                    <a:pt x="345" y="865"/>
                    <a:pt x="384" y="855"/>
                    <a:pt x="412" y="836"/>
                  </a:cubicBezTo>
                  <a:lnTo>
                    <a:pt x="1159" y="406"/>
                  </a:lnTo>
                  <a:cubicBezTo>
                    <a:pt x="1369" y="285"/>
                    <a:pt x="1245" y="0"/>
                    <a:pt x="1057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539;p79">
              <a:extLst>
                <a:ext uri="{FF2B5EF4-FFF2-40B4-BE49-F238E27FC236}">
                  <a16:creationId xmlns:a16="http://schemas.microsoft.com/office/drawing/2014/main" id="{C4AEEC4F-9487-4900-B6B5-7187F3F7108D}"/>
                </a:ext>
              </a:extLst>
            </p:cNvPr>
            <p:cNvSpPr/>
            <p:nvPr/>
          </p:nvSpPr>
          <p:spPr>
            <a:xfrm>
              <a:off x="3737209" y="1591764"/>
              <a:ext cx="80776" cy="68302"/>
            </a:xfrm>
            <a:custGeom>
              <a:avLst/>
              <a:gdLst/>
              <a:ahLst/>
              <a:cxnLst/>
              <a:rect l="l" t="t" r="r" b="b"/>
              <a:pathLst>
                <a:path w="3076" h="2601" extrusionOk="0">
                  <a:moveTo>
                    <a:pt x="388" y="1"/>
                  </a:moveTo>
                  <a:cubicBezTo>
                    <a:pt x="95" y="1"/>
                    <a:pt x="1" y="473"/>
                    <a:pt x="348" y="543"/>
                  </a:cubicBezTo>
                  <a:cubicBezTo>
                    <a:pt x="1324" y="791"/>
                    <a:pt x="2119" y="1490"/>
                    <a:pt x="2502" y="2428"/>
                  </a:cubicBezTo>
                  <a:cubicBezTo>
                    <a:pt x="2540" y="2533"/>
                    <a:pt x="2645" y="2600"/>
                    <a:pt x="2750" y="2600"/>
                  </a:cubicBezTo>
                  <a:cubicBezTo>
                    <a:pt x="2942" y="2600"/>
                    <a:pt x="3076" y="2399"/>
                    <a:pt x="2999" y="2227"/>
                  </a:cubicBezTo>
                  <a:cubicBezTo>
                    <a:pt x="2559" y="1136"/>
                    <a:pt x="1621" y="313"/>
                    <a:pt x="482" y="16"/>
                  </a:cubicBezTo>
                  <a:cubicBezTo>
                    <a:pt x="449" y="6"/>
                    <a:pt x="417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540;p79">
              <a:extLst>
                <a:ext uri="{FF2B5EF4-FFF2-40B4-BE49-F238E27FC236}">
                  <a16:creationId xmlns:a16="http://schemas.microsoft.com/office/drawing/2014/main" id="{BD7F6A7A-2978-43DB-8783-B2AF3DCCCD44}"/>
                </a:ext>
              </a:extLst>
            </p:cNvPr>
            <p:cNvSpPr/>
            <p:nvPr/>
          </p:nvSpPr>
          <p:spPr>
            <a:xfrm>
              <a:off x="3691307" y="1732150"/>
              <a:ext cx="68118" cy="102073"/>
            </a:xfrm>
            <a:custGeom>
              <a:avLst/>
              <a:gdLst/>
              <a:ahLst/>
              <a:cxnLst/>
              <a:rect l="l" t="t" r="r" b="b"/>
              <a:pathLst>
                <a:path w="2594" h="3887" extrusionOk="0">
                  <a:moveTo>
                    <a:pt x="871" y="1"/>
                  </a:moveTo>
                  <a:lnTo>
                    <a:pt x="871" y="412"/>
                  </a:lnTo>
                  <a:cubicBezTo>
                    <a:pt x="862" y="499"/>
                    <a:pt x="823" y="566"/>
                    <a:pt x="747" y="604"/>
                  </a:cubicBezTo>
                  <a:lnTo>
                    <a:pt x="230" y="872"/>
                  </a:lnTo>
                  <a:cubicBezTo>
                    <a:pt x="87" y="948"/>
                    <a:pt x="0" y="1101"/>
                    <a:pt x="0" y="1264"/>
                  </a:cubicBezTo>
                  <a:lnTo>
                    <a:pt x="0" y="2527"/>
                  </a:lnTo>
                  <a:cubicBezTo>
                    <a:pt x="0" y="2987"/>
                    <a:pt x="134" y="3446"/>
                    <a:pt x="402" y="3839"/>
                  </a:cubicBezTo>
                  <a:lnTo>
                    <a:pt x="431" y="3886"/>
                  </a:lnTo>
                  <a:lnTo>
                    <a:pt x="2154" y="3886"/>
                  </a:lnTo>
                  <a:lnTo>
                    <a:pt x="2192" y="3839"/>
                  </a:lnTo>
                  <a:cubicBezTo>
                    <a:pt x="2450" y="3446"/>
                    <a:pt x="2584" y="2987"/>
                    <a:pt x="2594" y="2527"/>
                  </a:cubicBezTo>
                  <a:lnTo>
                    <a:pt x="2594" y="1255"/>
                  </a:lnTo>
                  <a:cubicBezTo>
                    <a:pt x="2594" y="1101"/>
                    <a:pt x="2498" y="948"/>
                    <a:pt x="2364" y="872"/>
                  </a:cubicBezTo>
                  <a:lnTo>
                    <a:pt x="1847" y="613"/>
                  </a:lnTo>
                  <a:cubicBezTo>
                    <a:pt x="1771" y="575"/>
                    <a:pt x="1733" y="499"/>
                    <a:pt x="1733" y="422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541;p79">
              <a:extLst>
                <a:ext uri="{FF2B5EF4-FFF2-40B4-BE49-F238E27FC236}">
                  <a16:creationId xmlns:a16="http://schemas.microsoft.com/office/drawing/2014/main" id="{75BB0D7F-F557-4C8E-AA2B-E3EF76F67CDC}"/>
                </a:ext>
              </a:extLst>
            </p:cNvPr>
            <p:cNvSpPr/>
            <p:nvPr/>
          </p:nvSpPr>
          <p:spPr>
            <a:xfrm>
              <a:off x="3691307" y="1751267"/>
              <a:ext cx="68118" cy="82955"/>
            </a:xfrm>
            <a:custGeom>
              <a:avLst/>
              <a:gdLst/>
              <a:ahLst/>
              <a:cxnLst/>
              <a:rect l="l" t="t" r="r" b="b"/>
              <a:pathLst>
                <a:path w="2594" h="3159" extrusionOk="0">
                  <a:moveTo>
                    <a:pt x="508" y="0"/>
                  </a:moveTo>
                  <a:lnTo>
                    <a:pt x="240" y="144"/>
                  </a:lnTo>
                  <a:cubicBezTo>
                    <a:pt x="96" y="220"/>
                    <a:pt x="0" y="364"/>
                    <a:pt x="10" y="527"/>
                  </a:cubicBezTo>
                  <a:lnTo>
                    <a:pt x="10" y="1799"/>
                  </a:lnTo>
                  <a:cubicBezTo>
                    <a:pt x="10" y="2259"/>
                    <a:pt x="144" y="2718"/>
                    <a:pt x="402" y="3111"/>
                  </a:cubicBezTo>
                  <a:lnTo>
                    <a:pt x="441" y="3158"/>
                  </a:lnTo>
                  <a:lnTo>
                    <a:pt x="2163" y="3158"/>
                  </a:lnTo>
                  <a:lnTo>
                    <a:pt x="2202" y="3111"/>
                  </a:lnTo>
                  <a:cubicBezTo>
                    <a:pt x="2460" y="2718"/>
                    <a:pt x="2594" y="2259"/>
                    <a:pt x="2594" y="1799"/>
                  </a:cubicBezTo>
                  <a:lnTo>
                    <a:pt x="2594" y="527"/>
                  </a:lnTo>
                  <a:cubicBezTo>
                    <a:pt x="2594" y="373"/>
                    <a:pt x="2508" y="220"/>
                    <a:pt x="2364" y="144"/>
                  </a:cubicBezTo>
                  <a:lnTo>
                    <a:pt x="2087" y="0"/>
                  </a:lnTo>
                  <a:cubicBezTo>
                    <a:pt x="1876" y="230"/>
                    <a:pt x="1589" y="345"/>
                    <a:pt x="1301" y="345"/>
                  </a:cubicBezTo>
                  <a:cubicBezTo>
                    <a:pt x="1012" y="345"/>
                    <a:pt x="723" y="230"/>
                    <a:pt x="50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542;p79">
              <a:extLst>
                <a:ext uri="{FF2B5EF4-FFF2-40B4-BE49-F238E27FC236}">
                  <a16:creationId xmlns:a16="http://schemas.microsoft.com/office/drawing/2014/main" id="{3337C498-8368-4F8C-BBCE-96899164D8A8}"/>
                </a:ext>
              </a:extLst>
            </p:cNvPr>
            <p:cNvSpPr/>
            <p:nvPr/>
          </p:nvSpPr>
          <p:spPr>
            <a:xfrm>
              <a:off x="3712656" y="1732150"/>
              <a:ext cx="25420" cy="17122"/>
            </a:xfrm>
            <a:custGeom>
              <a:avLst/>
              <a:gdLst/>
              <a:ahLst/>
              <a:cxnLst/>
              <a:rect l="l" t="t" r="r" b="b"/>
              <a:pathLst>
                <a:path w="968" h="652" extrusionOk="0">
                  <a:moveTo>
                    <a:pt x="58" y="1"/>
                  </a:moveTo>
                  <a:lnTo>
                    <a:pt x="58" y="412"/>
                  </a:lnTo>
                  <a:cubicBezTo>
                    <a:pt x="49" y="470"/>
                    <a:pt x="39" y="518"/>
                    <a:pt x="1" y="556"/>
                  </a:cubicBezTo>
                  <a:cubicBezTo>
                    <a:pt x="154" y="613"/>
                    <a:pt x="317" y="652"/>
                    <a:pt x="489" y="652"/>
                  </a:cubicBezTo>
                  <a:cubicBezTo>
                    <a:pt x="652" y="652"/>
                    <a:pt x="814" y="613"/>
                    <a:pt x="967" y="556"/>
                  </a:cubicBezTo>
                  <a:cubicBezTo>
                    <a:pt x="929" y="518"/>
                    <a:pt x="910" y="470"/>
                    <a:pt x="910" y="412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rgbClr val="99A8B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543;p79">
              <a:extLst>
                <a:ext uri="{FF2B5EF4-FFF2-40B4-BE49-F238E27FC236}">
                  <a16:creationId xmlns:a16="http://schemas.microsoft.com/office/drawing/2014/main" id="{1ADF402C-5C00-4D38-BF97-2EB209BBBE50}"/>
                </a:ext>
              </a:extLst>
            </p:cNvPr>
            <p:cNvSpPr/>
            <p:nvPr/>
          </p:nvSpPr>
          <p:spPr>
            <a:xfrm>
              <a:off x="3702625" y="1686930"/>
              <a:ext cx="45509" cy="51049"/>
            </a:xfrm>
            <a:custGeom>
              <a:avLst/>
              <a:gdLst/>
              <a:ahLst/>
              <a:cxnLst/>
              <a:rect l="l" t="t" r="r" b="b"/>
              <a:pathLst>
                <a:path w="1733" h="1944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51"/>
                    <a:pt x="392" y="1943"/>
                    <a:pt x="871" y="1943"/>
                  </a:cubicBezTo>
                  <a:cubicBezTo>
                    <a:pt x="1340" y="1943"/>
                    <a:pt x="1732" y="1551"/>
                    <a:pt x="1732" y="107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544;p79">
              <a:extLst>
                <a:ext uri="{FF2B5EF4-FFF2-40B4-BE49-F238E27FC236}">
                  <a16:creationId xmlns:a16="http://schemas.microsoft.com/office/drawing/2014/main" id="{679809C2-42EE-416A-A931-42E588DA8FC0}"/>
                </a:ext>
              </a:extLst>
            </p:cNvPr>
            <p:cNvSpPr/>
            <p:nvPr/>
          </p:nvSpPr>
          <p:spPr>
            <a:xfrm>
              <a:off x="3702625" y="1686930"/>
              <a:ext cx="31171" cy="50944"/>
            </a:xfrm>
            <a:custGeom>
              <a:avLst/>
              <a:gdLst/>
              <a:ahLst/>
              <a:cxnLst/>
              <a:rect l="l" t="t" r="r" b="b"/>
              <a:pathLst>
                <a:path w="1187" h="1940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69"/>
                    <a:pt x="409" y="1940"/>
                    <a:pt x="865" y="1940"/>
                  </a:cubicBezTo>
                  <a:cubicBezTo>
                    <a:pt x="971" y="1940"/>
                    <a:pt x="1080" y="1919"/>
                    <a:pt x="1187" y="1876"/>
                  </a:cubicBezTo>
                  <a:cubicBezTo>
                    <a:pt x="861" y="1742"/>
                    <a:pt x="651" y="1426"/>
                    <a:pt x="651" y="1072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545;p79">
              <a:extLst>
                <a:ext uri="{FF2B5EF4-FFF2-40B4-BE49-F238E27FC236}">
                  <a16:creationId xmlns:a16="http://schemas.microsoft.com/office/drawing/2014/main" id="{87BECEF4-BABE-416E-93A8-4D6FAE4865B1}"/>
                </a:ext>
              </a:extLst>
            </p:cNvPr>
            <p:cNvSpPr/>
            <p:nvPr/>
          </p:nvSpPr>
          <p:spPr>
            <a:xfrm>
              <a:off x="3702625" y="1834196"/>
              <a:ext cx="45509" cy="28177"/>
            </a:xfrm>
            <a:custGeom>
              <a:avLst/>
              <a:gdLst/>
              <a:ahLst/>
              <a:cxnLst/>
              <a:rect l="l" t="t" r="r" b="b"/>
              <a:pathLst>
                <a:path w="1733" h="1073" extrusionOk="0">
                  <a:moveTo>
                    <a:pt x="0" y="0"/>
                  </a:moveTo>
                  <a:lnTo>
                    <a:pt x="0" y="862"/>
                  </a:lnTo>
                  <a:cubicBezTo>
                    <a:pt x="0" y="977"/>
                    <a:pt x="96" y="1072"/>
                    <a:pt x="220" y="1072"/>
                  </a:cubicBezTo>
                  <a:lnTo>
                    <a:pt x="1512" y="1072"/>
                  </a:lnTo>
                  <a:cubicBezTo>
                    <a:pt x="1637" y="1072"/>
                    <a:pt x="1732" y="977"/>
                    <a:pt x="1732" y="862"/>
                  </a:cubicBezTo>
                  <a:lnTo>
                    <a:pt x="1732" y="0"/>
                  </a:lnTo>
                  <a:close/>
                </a:path>
              </a:pathLst>
            </a:custGeom>
            <a:solidFill>
              <a:srgbClr val="74879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546;p79">
              <a:extLst>
                <a:ext uri="{FF2B5EF4-FFF2-40B4-BE49-F238E27FC236}">
                  <a16:creationId xmlns:a16="http://schemas.microsoft.com/office/drawing/2014/main" id="{CCB50C52-01BD-43CB-B0E2-86874C5BDB89}"/>
                </a:ext>
              </a:extLst>
            </p:cNvPr>
            <p:cNvSpPr/>
            <p:nvPr/>
          </p:nvSpPr>
          <p:spPr>
            <a:xfrm>
              <a:off x="3691307" y="1759303"/>
              <a:ext cx="11344" cy="74920"/>
            </a:xfrm>
            <a:custGeom>
              <a:avLst/>
              <a:gdLst/>
              <a:ahLst/>
              <a:cxnLst/>
              <a:rect l="l" t="t" r="r" b="b"/>
              <a:pathLst>
                <a:path w="432" h="2853" extrusionOk="0">
                  <a:moveTo>
                    <a:pt x="67" y="1"/>
                  </a:moveTo>
                  <a:cubicBezTo>
                    <a:pt x="29" y="67"/>
                    <a:pt x="0" y="154"/>
                    <a:pt x="0" y="230"/>
                  </a:cubicBezTo>
                  <a:lnTo>
                    <a:pt x="0" y="1493"/>
                  </a:lnTo>
                  <a:cubicBezTo>
                    <a:pt x="0" y="1953"/>
                    <a:pt x="144" y="2412"/>
                    <a:pt x="402" y="2805"/>
                  </a:cubicBezTo>
                  <a:lnTo>
                    <a:pt x="431" y="2852"/>
                  </a:lnTo>
                  <a:lnTo>
                    <a:pt x="431" y="489"/>
                  </a:lnTo>
                  <a:cubicBezTo>
                    <a:pt x="431" y="355"/>
                    <a:pt x="374" y="230"/>
                    <a:pt x="259" y="14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547;p79">
              <a:extLst>
                <a:ext uri="{FF2B5EF4-FFF2-40B4-BE49-F238E27FC236}">
                  <a16:creationId xmlns:a16="http://schemas.microsoft.com/office/drawing/2014/main" id="{CAAB57F7-76AE-4695-BB26-F087F1016EA7}"/>
                </a:ext>
              </a:extLst>
            </p:cNvPr>
            <p:cNvSpPr/>
            <p:nvPr/>
          </p:nvSpPr>
          <p:spPr>
            <a:xfrm>
              <a:off x="3748107" y="1759303"/>
              <a:ext cx="11318" cy="74920"/>
            </a:xfrm>
            <a:custGeom>
              <a:avLst/>
              <a:gdLst/>
              <a:ahLst/>
              <a:cxnLst/>
              <a:rect l="l" t="t" r="r" b="b"/>
              <a:pathLst>
                <a:path w="431" h="2853" extrusionOk="0">
                  <a:moveTo>
                    <a:pt x="364" y="1"/>
                  </a:moveTo>
                  <a:lnTo>
                    <a:pt x="173" y="144"/>
                  </a:lnTo>
                  <a:cubicBezTo>
                    <a:pt x="58" y="230"/>
                    <a:pt x="0" y="355"/>
                    <a:pt x="0" y="489"/>
                  </a:cubicBezTo>
                  <a:lnTo>
                    <a:pt x="0" y="2852"/>
                  </a:lnTo>
                  <a:lnTo>
                    <a:pt x="29" y="2805"/>
                  </a:lnTo>
                  <a:cubicBezTo>
                    <a:pt x="287" y="2412"/>
                    <a:pt x="431" y="1953"/>
                    <a:pt x="431" y="1493"/>
                  </a:cubicBezTo>
                  <a:lnTo>
                    <a:pt x="431" y="230"/>
                  </a:lnTo>
                  <a:cubicBezTo>
                    <a:pt x="431" y="154"/>
                    <a:pt x="402" y="67"/>
                    <a:pt x="364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548;p79">
              <a:extLst>
                <a:ext uri="{FF2B5EF4-FFF2-40B4-BE49-F238E27FC236}">
                  <a16:creationId xmlns:a16="http://schemas.microsoft.com/office/drawing/2014/main" id="{52C36E1C-80CF-4C21-B7C1-33FB281169CD}"/>
                </a:ext>
              </a:extLst>
            </p:cNvPr>
            <p:cNvSpPr/>
            <p:nvPr/>
          </p:nvSpPr>
          <p:spPr>
            <a:xfrm>
              <a:off x="3722477" y="1845514"/>
              <a:ext cx="5803" cy="17095"/>
            </a:xfrm>
            <a:custGeom>
              <a:avLst/>
              <a:gdLst/>
              <a:ahLst/>
              <a:cxnLst/>
              <a:rect l="l" t="t" r="r" b="b"/>
              <a:pathLst>
                <a:path w="221" h="651" extrusionOk="0">
                  <a:moveTo>
                    <a:pt x="115" y="0"/>
                  </a:moveTo>
                  <a:cubicBezTo>
                    <a:pt x="48" y="0"/>
                    <a:pt x="0" y="48"/>
                    <a:pt x="0" y="105"/>
                  </a:cubicBezTo>
                  <a:lnTo>
                    <a:pt x="0" y="651"/>
                  </a:lnTo>
                  <a:lnTo>
                    <a:pt x="220" y="651"/>
                  </a:lnTo>
                  <a:lnTo>
                    <a:pt x="220" y="105"/>
                  </a:lnTo>
                  <a:cubicBezTo>
                    <a:pt x="220" y="48"/>
                    <a:pt x="172" y="0"/>
                    <a:pt x="115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549;p79">
              <a:extLst>
                <a:ext uri="{FF2B5EF4-FFF2-40B4-BE49-F238E27FC236}">
                  <a16:creationId xmlns:a16="http://schemas.microsoft.com/office/drawing/2014/main" id="{AB86DC28-649C-4A00-8154-DF70B5DE4522}"/>
                </a:ext>
              </a:extLst>
            </p:cNvPr>
            <p:cNvSpPr/>
            <p:nvPr/>
          </p:nvSpPr>
          <p:spPr>
            <a:xfrm>
              <a:off x="3702625" y="1686930"/>
              <a:ext cx="45509" cy="22662"/>
            </a:xfrm>
            <a:custGeom>
              <a:avLst/>
              <a:gdLst/>
              <a:ahLst/>
              <a:cxnLst/>
              <a:rect l="l" t="t" r="r" b="b"/>
              <a:pathLst>
                <a:path w="1733" h="863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530" y="794"/>
                    <a:pt x="1076" y="862"/>
                    <a:pt x="1624" y="862"/>
                  </a:cubicBezTo>
                  <a:cubicBezTo>
                    <a:pt x="1660" y="862"/>
                    <a:pt x="1696" y="862"/>
                    <a:pt x="1732" y="86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550;p79">
              <a:extLst>
                <a:ext uri="{FF2B5EF4-FFF2-40B4-BE49-F238E27FC236}">
                  <a16:creationId xmlns:a16="http://schemas.microsoft.com/office/drawing/2014/main" id="{02B61968-3D8C-4496-BFE3-9F3228C6672F}"/>
                </a:ext>
              </a:extLst>
            </p:cNvPr>
            <p:cNvSpPr/>
            <p:nvPr/>
          </p:nvSpPr>
          <p:spPr>
            <a:xfrm>
              <a:off x="3702625" y="1686930"/>
              <a:ext cx="31171" cy="20640"/>
            </a:xfrm>
            <a:custGeom>
              <a:avLst/>
              <a:gdLst/>
              <a:ahLst/>
              <a:cxnLst/>
              <a:rect l="l" t="t" r="r" b="b"/>
              <a:pathLst>
                <a:path w="1187" h="786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220" y="708"/>
                    <a:pt x="431" y="756"/>
                    <a:pt x="651" y="785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9612;p79">
            <a:extLst>
              <a:ext uri="{FF2B5EF4-FFF2-40B4-BE49-F238E27FC236}">
                <a16:creationId xmlns:a16="http://schemas.microsoft.com/office/drawing/2014/main" id="{50DAE654-110C-48AB-BDEB-2F8DF26AE0B4}"/>
              </a:ext>
            </a:extLst>
          </p:cNvPr>
          <p:cNvGrpSpPr/>
          <p:nvPr/>
        </p:nvGrpSpPr>
        <p:grpSpPr>
          <a:xfrm>
            <a:off x="4159146" y="2823916"/>
            <a:ext cx="825707" cy="745123"/>
            <a:chOff x="863499" y="1970906"/>
            <a:chExt cx="347078" cy="364016"/>
          </a:xfrm>
        </p:grpSpPr>
        <p:sp>
          <p:nvSpPr>
            <p:cNvPr id="134" name="Google Shape;9613;p79">
              <a:extLst>
                <a:ext uri="{FF2B5EF4-FFF2-40B4-BE49-F238E27FC236}">
                  <a16:creationId xmlns:a16="http://schemas.microsoft.com/office/drawing/2014/main" id="{80BBFDDD-4CC2-4D4E-A515-7EE66C666954}"/>
                </a:ext>
              </a:extLst>
            </p:cNvPr>
            <p:cNvSpPr/>
            <p:nvPr/>
          </p:nvSpPr>
          <p:spPr>
            <a:xfrm>
              <a:off x="984872" y="1970906"/>
              <a:ext cx="225705" cy="173447"/>
            </a:xfrm>
            <a:custGeom>
              <a:avLst/>
              <a:gdLst/>
              <a:ahLst/>
              <a:cxnLst/>
              <a:rect l="l" t="t" r="r" b="b"/>
              <a:pathLst>
                <a:path w="8595" h="6605" extrusionOk="0">
                  <a:moveTo>
                    <a:pt x="4796" y="1"/>
                  </a:moveTo>
                  <a:cubicBezTo>
                    <a:pt x="4748" y="1"/>
                    <a:pt x="4709" y="20"/>
                    <a:pt x="4681" y="58"/>
                  </a:cubicBezTo>
                  <a:lnTo>
                    <a:pt x="1" y="6604"/>
                  </a:lnTo>
                  <a:lnTo>
                    <a:pt x="3972" y="6604"/>
                  </a:lnTo>
                  <a:lnTo>
                    <a:pt x="8528" y="230"/>
                  </a:lnTo>
                  <a:cubicBezTo>
                    <a:pt x="8595" y="135"/>
                    <a:pt x="8518" y="1"/>
                    <a:pt x="840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614;p79">
              <a:extLst>
                <a:ext uri="{FF2B5EF4-FFF2-40B4-BE49-F238E27FC236}">
                  <a16:creationId xmlns:a16="http://schemas.microsoft.com/office/drawing/2014/main" id="{E43506D2-77B9-4D76-8E39-0C62D5CA61AB}"/>
                </a:ext>
              </a:extLst>
            </p:cNvPr>
            <p:cNvSpPr/>
            <p:nvPr/>
          </p:nvSpPr>
          <p:spPr>
            <a:xfrm>
              <a:off x="1020822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4728" y="1"/>
                  </a:moveTo>
                  <a:lnTo>
                    <a:pt x="0" y="6604"/>
                  </a:lnTo>
                  <a:lnTo>
                    <a:pt x="1369" y="6604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615;p79">
              <a:extLst>
                <a:ext uri="{FF2B5EF4-FFF2-40B4-BE49-F238E27FC236}">
                  <a16:creationId xmlns:a16="http://schemas.microsoft.com/office/drawing/2014/main" id="{E3103449-03FC-4F50-A3E4-55F6698ACF6A}"/>
                </a:ext>
              </a:extLst>
            </p:cNvPr>
            <p:cNvSpPr/>
            <p:nvPr/>
          </p:nvSpPr>
          <p:spPr>
            <a:xfrm>
              <a:off x="1056746" y="1970906"/>
              <a:ext cx="153831" cy="173447"/>
            </a:xfrm>
            <a:custGeom>
              <a:avLst/>
              <a:gdLst/>
              <a:ahLst/>
              <a:cxnLst/>
              <a:rect l="l" t="t" r="r" b="b"/>
              <a:pathLst>
                <a:path w="5858" h="6605" extrusionOk="0">
                  <a:moveTo>
                    <a:pt x="4719" y="1"/>
                  </a:moveTo>
                  <a:lnTo>
                    <a:pt x="1" y="6604"/>
                  </a:lnTo>
                  <a:lnTo>
                    <a:pt x="1235" y="6604"/>
                  </a:lnTo>
                  <a:lnTo>
                    <a:pt x="5791" y="230"/>
                  </a:lnTo>
                  <a:cubicBezTo>
                    <a:pt x="5858" y="135"/>
                    <a:pt x="5791" y="1"/>
                    <a:pt x="5676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616;p79">
              <a:extLst>
                <a:ext uri="{FF2B5EF4-FFF2-40B4-BE49-F238E27FC236}">
                  <a16:creationId xmlns:a16="http://schemas.microsoft.com/office/drawing/2014/main" id="{1C22DB53-5F9C-46B3-AC9E-BBAAFE163B4B}"/>
                </a:ext>
              </a:extLst>
            </p:cNvPr>
            <p:cNvSpPr/>
            <p:nvPr/>
          </p:nvSpPr>
          <p:spPr>
            <a:xfrm>
              <a:off x="863499" y="1970906"/>
              <a:ext cx="225967" cy="173447"/>
            </a:xfrm>
            <a:custGeom>
              <a:avLst/>
              <a:gdLst/>
              <a:ahLst/>
              <a:cxnLst/>
              <a:rect l="l" t="t" r="r" b="b"/>
              <a:pathLst>
                <a:path w="8605" h="660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604"/>
                  </a:lnTo>
                  <a:lnTo>
                    <a:pt x="8604" y="6604"/>
                  </a:lnTo>
                  <a:lnTo>
                    <a:pt x="3924" y="58"/>
                  </a:lnTo>
                  <a:cubicBezTo>
                    <a:pt x="3895" y="20"/>
                    <a:pt x="3848" y="1"/>
                    <a:pt x="3800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617;p79">
              <a:extLst>
                <a:ext uri="{FF2B5EF4-FFF2-40B4-BE49-F238E27FC236}">
                  <a16:creationId xmlns:a16="http://schemas.microsoft.com/office/drawing/2014/main" id="{3767F4C0-8B7D-4B70-8B78-89E1C3DC7F3B}"/>
                </a:ext>
              </a:extLst>
            </p:cNvPr>
            <p:cNvSpPr/>
            <p:nvPr/>
          </p:nvSpPr>
          <p:spPr>
            <a:xfrm>
              <a:off x="895405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1" y="1"/>
                  </a:moveTo>
                  <a:lnTo>
                    <a:pt x="4719" y="6604"/>
                  </a:lnTo>
                  <a:lnTo>
                    <a:pt x="6088" y="6604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618;p79">
              <a:extLst>
                <a:ext uri="{FF2B5EF4-FFF2-40B4-BE49-F238E27FC236}">
                  <a16:creationId xmlns:a16="http://schemas.microsoft.com/office/drawing/2014/main" id="{B71E75CD-202B-4A76-AB2D-0BEF3B1B64A6}"/>
                </a:ext>
              </a:extLst>
            </p:cNvPr>
            <p:cNvSpPr/>
            <p:nvPr/>
          </p:nvSpPr>
          <p:spPr>
            <a:xfrm>
              <a:off x="863499" y="1970906"/>
              <a:ext cx="155827" cy="173185"/>
            </a:xfrm>
            <a:custGeom>
              <a:avLst/>
              <a:gdLst/>
              <a:ahLst/>
              <a:cxnLst/>
              <a:rect l="l" t="t" r="r" b="b"/>
              <a:pathLst>
                <a:path w="5934" h="659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595"/>
                  </a:lnTo>
                  <a:lnTo>
                    <a:pt x="5934" y="6595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619;p79">
              <a:extLst>
                <a:ext uri="{FF2B5EF4-FFF2-40B4-BE49-F238E27FC236}">
                  <a16:creationId xmlns:a16="http://schemas.microsoft.com/office/drawing/2014/main" id="{A7AE971A-8BB2-4AB6-A0F2-24AE21512C08}"/>
                </a:ext>
              </a:extLst>
            </p:cNvPr>
            <p:cNvSpPr/>
            <p:nvPr/>
          </p:nvSpPr>
          <p:spPr>
            <a:xfrm>
              <a:off x="1073080" y="2094302"/>
              <a:ext cx="35714" cy="49789"/>
            </a:xfrm>
            <a:custGeom>
              <a:avLst/>
              <a:gdLst/>
              <a:ahLst/>
              <a:cxnLst/>
              <a:rect l="l" t="t" r="r" b="b"/>
              <a:pathLst>
                <a:path w="1360" h="1896" extrusionOk="0">
                  <a:moveTo>
                    <a:pt x="738" y="1"/>
                  </a:moveTo>
                  <a:lnTo>
                    <a:pt x="1" y="1034"/>
                  </a:lnTo>
                  <a:lnTo>
                    <a:pt x="613" y="1896"/>
                  </a:lnTo>
                  <a:lnTo>
                    <a:pt x="1130" y="1187"/>
                  </a:lnTo>
                  <a:lnTo>
                    <a:pt x="1360" y="86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7D8F9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620;p79">
              <a:extLst>
                <a:ext uri="{FF2B5EF4-FFF2-40B4-BE49-F238E27FC236}">
                  <a16:creationId xmlns:a16="http://schemas.microsoft.com/office/drawing/2014/main" id="{5C447125-3858-44AB-94BF-438FCD9CF34F}"/>
                </a:ext>
              </a:extLst>
            </p:cNvPr>
            <p:cNvSpPr/>
            <p:nvPr/>
          </p:nvSpPr>
          <p:spPr>
            <a:xfrm>
              <a:off x="1054987" y="2069171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47" y="1"/>
                  </a:moveTo>
                  <a:lnTo>
                    <a:pt x="1" y="1034"/>
                  </a:lnTo>
                  <a:lnTo>
                    <a:pt x="690" y="1991"/>
                  </a:lnTo>
                  <a:lnTo>
                    <a:pt x="1427" y="958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621;p79">
              <a:extLst>
                <a:ext uri="{FF2B5EF4-FFF2-40B4-BE49-F238E27FC236}">
                  <a16:creationId xmlns:a16="http://schemas.microsoft.com/office/drawing/2014/main" id="{D3DF5045-4483-45B9-AA7A-CF4B672DAF32}"/>
                </a:ext>
              </a:extLst>
            </p:cNvPr>
            <p:cNvSpPr/>
            <p:nvPr/>
          </p:nvSpPr>
          <p:spPr>
            <a:xfrm>
              <a:off x="1037156" y="2044040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37" y="1"/>
                  </a:moveTo>
                  <a:lnTo>
                    <a:pt x="0" y="1034"/>
                  </a:lnTo>
                  <a:lnTo>
                    <a:pt x="680" y="1991"/>
                  </a:lnTo>
                  <a:lnTo>
                    <a:pt x="1426" y="95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622;p79">
              <a:extLst>
                <a:ext uri="{FF2B5EF4-FFF2-40B4-BE49-F238E27FC236}">
                  <a16:creationId xmlns:a16="http://schemas.microsoft.com/office/drawing/2014/main" id="{7FA2D59E-344A-45F9-A480-FA28B881A6BE}"/>
                </a:ext>
              </a:extLst>
            </p:cNvPr>
            <p:cNvSpPr/>
            <p:nvPr/>
          </p:nvSpPr>
          <p:spPr>
            <a:xfrm>
              <a:off x="924317" y="2114890"/>
              <a:ext cx="225442" cy="220033"/>
            </a:xfrm>
            <a:custGeom>
              <a:avLst/>
              <a:gdLst/>
              <a:ahLst/>
              <a:cxnLst/>
              <a:rect l="l" t="t" r="r" b="b"/>
              <a:pathLst>
                <a:path w="8585" h="8379" extrusionOk="0">
                  <a:moveTo>
                    <a:pt x="4293" y="0"/>
                  </a:moveTo>
                  <a:cubicBezTo>
                    <a:pt x="4122" y="0"/>
                    <a:pt x="3952" y="65"/>
                    <a:pt x="3819" y="193"/>
                  </a:cubicBezTo>
                  <a:cubicBezTo>
                    <a:pt x="3689" y="323"/>
                    <a:pt x="3514" y="391"/>
                    <a:pt x="3340" y="391"/>
                  </a:cubicBezTo>
                  <a:cubicBezTo>
                    <a:pt x="3259" y="391"/>
                    <a:pt x="3177" y="376"/>
                    <a:pt x="3101" y="346"/>
                  </a:cubicBezTo>
                  <a:cubicBezTo>
                    <a:pt x="3020" y="315"/>
                    <a:pt x="2937" y="301"/>
                    <a:pt x="2855" y="301"/>
                  </a:cubicBezTo>
                  <a:cubicBezTo>
                    <a:pt x="2581" y="301"/>
                    <a:pt x="2324" y="465"/>
                    <a:pt x="2221" y="738"/>
                  </a:cubicBezTo>
                  <a:cubicBezTo>
                    <a:pt x="2125" y="987"/>
                    <a:pt x="1886" y="1159"/>
                    <a:pt x="1627" y="1169"/>
                  </a:cubicBezTo>
                  <a:cubicBezTo>
                    <a:pt x="1245" y="1188"/>
                    <a:pt x="957" y="1514"/>
                    <a:pt x="986" y="1887"/>
                  </a:cubicBezTo>
                  <a:cubicBezTo>
                    <a:pt x="996" y="2155"/>
                    <a:pt x="852" y="2404"/>
                    <a:pt x="613" y="2528"/>
                  </a:cubicBezTo>
                  <a:cubicBezTo>
                    <a:pt x="278" y="2700"/>
                    <a:pt x="144" y="3102"/>
                    <a:pt x="316" y="3437"/>
                  </a:cubicBezTo>
                  <a:cubicBezTo>
                    <a:pt x="441" y="3676"/>
                    <a:pt x="402" y="3963"/>
                    <a:pt x="240" y="4174"/>
                  </a:cubicBezTo>
                  <a:cubicBezTo>
                    <a:pt x="0" y="4461"/>
                    <a:pt x="48" y="4892"/>
                    <a:pt x="345" y="5131"/>
                  </a:cubicBezTo>
                  <a:cubicBezTo>
                    <a:pt x="546" y="5294"/>
                    <a:pt x="632" y="5571"/>
                    <a:pt x="565" y="5830"/>
                  </a:cubicBezTo>
                  <a:cubicBezTo>
                    <a:pt x="469" y="6193"/>
                    <a:pt x="689" y="6557"/>
                    <a:pt x="1044" y="6662"/>
                  </a:cubicBezTo>
                  <a:cubicBezTo>
                    <a:pt x="1302" y="6729"/>
                    <a:pt x="1493" y="6940"/>
                    <a:pt x="1541" y="7208"/>
                  </a:cubicBezTo>
                  <a:cubicBezTo>
                    <a:pt x="1593" y="7545"/>
                    <a:pt x="1879" y="7781"/>
                    <a:pt x="2209" y="7781"/>
                  </a:cubicBezTo>
                  <a:cubicBezTo>
                    <a:pt x="2245" y="7781"/>
                    <a:pt x="2280" y="7778"/>
                    <a:pt x="2316" y="7772"/>
                  </a:cubicBezTo>
                  <a:cubicBezTo>
                    <a:pt x="2349" y="7768"/>
                    <a:pt x="2382" y="7765"/>
                    <a:pt x="2415" y="7765"/>
                  </a:cubicBezTo>
                  <a:cubicBezTo>
                    <a:pt x="2641" y="7765"/>
                    <a:pt x="2861" y="7877"/>
                    <a:pt x="2986" y="8069"/>
                  </a:cubicBezTo>
                  <a:cubicBezTo>
                    <a:pt x="3120" y="8270"/>
                    <a:pt x="3336" y="8378"/>
                    <a:pt x="3556" y="8378"/>
                  </a:cubicBezTo>
                  <a:cubicBezTo>
                    <a:pt x="3682" y="8378"/>
                    <a:pt x="3809" y="8343"/>
                    <a:pt x="3924" y="8270"/>
                  </a:cubicBezTo>
                  <a:cubicBezTo>
                    <a:pt x="4039" y="8198"/>
                    <a:pt x="4168" y="8162"/>
                    <a:pt x="4296" y="8162"/>
                  </a:cubicBezTo>
                  <a:cubicBezTo>
                    <a:pt x="4424" y="8162"/>
                    <a:pt x="4551" y="8198"/>
                    <a:pt x="4661" y="8270"/>
                  </a:cubicBezTo>
                  <a:cubicBezTo>
                    <a:pt x="4776" y="8343"/>
                    <a:pt x="4904" y="8378"/>
                    <a:pt x="5031" y="8378"/>
                  </a:cubicBezTo>
                  <a:cubicBezTo>
                    <a:pt x="5254" y="8378"/>
                    <a:pt x="5471" y="8270"/>
                    <a:pt x="5599" y="8069"/>
                  </a:cubicBezTo>
                  <a:cubicBezTo>
                    <a:pt x="5733" y="7877"/>
                    <a:pt x="5946" y="7765"/>
                    <a:pt x="6177" y="7765"/>
                  </a:cubicBezTo>
                  <a:cubicBezTo>
                    <a:pt x="6210" y="7765"/>
                    <a:pt x="6244" y="7768"/>
                    <a:pt x="6278" y="7772"/>
                  </a:cubicBezTo>
                  <a:cubicBezTo>
                    <a:pt x="6314" y="7778"/>
                    <a:pt x="6349" y="7781"/>
                    <a:pt x="6383" y="7781"/>
                  </a:cubicBezTo>
                  <a:cubicBezTo>
                    <a:pt x="6706" y="7781"/>
                    <a:pt x="6993" y="7545"/>
                    <a:pt x="7054" y="7208"/>
                  </a:cubicBezTo>
                  <a:cubicBezTo>
                    <a:pt x="7102" y="6949"/>
                    <a:pt x="7293" y="6739"/>
                    <a:pt x="7542" y="6672"/>
                  </a:cubicBezTo>
                  <a:cubicBezTo>
                    <a:pt x="7905" y="6576"/>
                    <a:pt x="8116" y="6203"/>
                    <a:pt x="8020" y="5839"/>
                  </a:cubicBezTo>
                  <a:cubicBezTo>
                    <a:pt x="7953" y="5581"/>
                    <a:pt x="8039" y="5313"/>
                    <a:pt x="8250" y="5141"/>
                  </a:cubicBezTo>
                  <a:cubicBezTo>
                    <a:pt x="8547" y="4901"/>
                    <a:pt x="8585" y="4471"/>
                    <a:pt x="8355" y="4184"/>
                  </a:cubicBezTo>
                  <a:cubicBezTo>
                    <a:pt x="8183" y="3973"/>
                    <a:pt x="8154" y="3686"/>
                    <a:pt x="8279" y="3447"/>
                  </a:cubicBezTo>
                  <a:cubicBezTo>
                    <a:pt x="8441" y="3112"/>
                    <a:pt x="8307" y="2710"/>
                    <a:pt x="7982" y="2538"/>
                  </a:cubicBezTo>
                  <a:cubicBezTo>
                    <a:pt x="7743" y="2413"/>
                    <a:pt x="7599" y="2164"/>
                    <a:pt x="7609" y="1896"/>
                  </a:cubicBezTo>
                  <a:cubicBezTo>
                    <a:pt x="7628" y="1523"/>
                    <a:pt x="7341" y="1198"/>
                    <a:pt x="6968" y="1179"/>
                  </a:cubicBezTo>
                  <a:cubicBezTo>
                    <a:pt x="6700" y="1169"/>
                    <a:pt x="6470" y="997"/>
                    <a:pt x="6374" y="748"/>
                  </a:cubicBezTo>
                  <a:cubicBezTo>
                    <a:pt x="6264" y="475"/>
                    <a:pt x="6005" y="310"/>
                    <a:pt x="5735" y="310"/>
                  </a:cubicBezTo>
                  <a:cubicBezTo>
                    <a:pt x="5654" y="310"/>
                    <a:pt x="5573" y="325"/>
                    <a:pt x="5494" y="356"/>
                  </a:cubicBezTo>
                  <a:cubicBezTo>
                    <a:pt x="5414" y="386"/>
                    <a:pt x="5332" y="401"/>
                    <a:pt x="5251" y="401"/>
                  </a:cubicBezTo>
                  <a:cubicBezTo>
                    <a:pt x="5077" y="401"/>
                    <a:pt x="4906" y="333"/>
                    <a:pt x="4776" y="202"/>
                  </a:cubicBezTo>
                  <a:cubicBezTo>
                    <a:pt x="4641" y="67"/>
                    <a:pt x="4467" y="0"/>
                    <a:pt x="4293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623;p79">
              <a:extLst>
                <a:ext uri="{FF2B5EF4-FFF2-40B4-BE49-F238E27FC236}">
                  <a16:creationId xmlns:a16="http://schemas.microsoft.com/office/drawing/2014/main" id="{1A7EBD1C-11A7-4EB7-B72C-7699AA7A0982}"/>
                </a:ext>
              </a:extLst>
            </p:cNvPr>
            <p:cNvSpPr/>
            <p:nvPr/>
          </p:nvSpPr>
          <p:spPr>
            <a:xfrm>
              <a:off x="1020822" y="2115100"/>
              <a:ext cx="128937" cy="219822"/>
            </a:xfrm>
            <a:custGeom>
              <a:avLst/>
              <a:gdLst/>
              <a:ahLst/>
              <a:cxnLst/>
              <a:rect l="l" t="t" r="r" b="b"/>
              <a:pathLst>
                <a:path w="4910" h="8371" extrusionOk="0">
                  <a:moveTo>
                    <a:pt x="622" y="1"/>
                  </a:moveTo>
                  <a:cubicBezTo>
                    <a:pt x="450" y="1"/>
                    <a:pt x="278" y="65"/>
                    <a:pt x="144" y="194"/>
                  </a:cubicBezTo>
                  <a:cubicBezTo>
                    <a:pt x="96" y="242"/>
                    <a:pt x="48" y="281"/>
                    <a:pt x="0" y="309"/>
                  </a:cubicBezTo>
                  <a:cubicBezTo>
                    <a:pt x="101" y="365"/>
                    <a:pt x="214" y="395"/>
                    <a:pt x="327" y="395"/>
                  </a:cubicBezTo>
                  <a:cubicBezTo>
                    <a:pt x="408" y="395"/>
                    <a:pt x="489" y="379"/>
                    <a:pt x="565" y="348"/>
                  </a:cubicBezTo>
                  <a:cubicBezTo>
                    <a:pt x="643" y="320"/>
                    <a:pt x="722" y="307"/>
                    <a:pt x="800" y="307"/>
                  </a:cubicBezTo>
                  <a:cubicBezTo>
                    <a:pt x="1076" y="307"/>
                    <a:pt x="1333" y="471"/>
                    <a:pt x="1445" y="740"/>
                  </a:cubicBezTo>
                  <a:cubicBezTo>
                    <a:pt x="1541" y="989"/>
                    <a:pt x="1771" y="1161"/>
                    <a:pt x="2039" y="1171"/>
                  </a:cubicBezTo>
                  <a:cubicBezTo>
                    <a:pt x="2412" y="1190"/>
                    <a:pt x="2699" y="1515"/>
                    <a:pt x="2680" y="1888"/>
                  </a:cubicBezTo>
                  <a:cubicBezTo>
                    <a:pt x="2670" y="2156"/>
                    <a:pt x="2814" y="2405"/>
                    <a:pt x="3053" y="2520"/>
                  </a:cubicBezTo>
                  <a:cubicBezTo>
                    <a:pt x="3388" y="2692"/>
                    <a:pt x="3522" y="3104"/>
                    <a:pt x="3350" y="3439"/>
                  </a:cubicBezTo>
                  <a:cubicBezTo>
                    <a:pt x="3226" y="3678"/>
                    <a:pt x="3264" y="3955"/>
                    <a:pt x="3427" y="4166"/>
                  </a:cubicBezTo>
                  <a:cubicBezTo>
                    <a:pt x="3666" y="4463"/>
                    <a:pt x="3618" y="4893"/>
                    <a:pt x="3331" y="5123"/>
                  </a:cubicBezTo>
                  <a:cubicBezTo>
                    <a:pt x="3120" y="5295"/>
                    <a:pt x="3034" y="5573"/>
                    <a:pt x="3101" y="5831"/>
                  </a:cubicBezTo>
                  <a:cubicBezTo>
                    <a:pt x="3197" y="6185"/>
                    <a:pt x="2977" y="6559"/>
                    <a:pt x="2623" y="6654"/>
                  </a:cubicBezTo>
                  <a:cubicBezTo>
                    <a:pt x="2364" y="6721"/>
                    <a:pt x="2163" y="6932"/>
                    <a:pt x="2125" y="7200"/>
                  </a:cubicBezTo>
                  <a:cubicBezTo>
                    <a:pt x="2064" y="7537"/>
                    <a:pt x="1777" y="7773"/>
                    <a:pt x="1447" y="7773"/>
                  </a:cubicBezTo>
                  <a:cubicBezTo>
                    <a:pt x="1412" y="7773"/>
                    <a:pt x="1376" y="7770"/>
                    <a:pt x="1340" y="7764"/>
                  </a:cubicBezTo>
                  <a:cubicBezTo>
                    <a:pt x="1307" y="7760"/>
                    <a:pt x="1274" y="7757"/>
                    <a:pt x="1241" y="7757"/>
                  </a:cubicBezTo>
                  <a:cubicBezTo>
                    <a:pt x="1015" y="7757"/>
                    <a:pt x="796" y="7869"/>
                    <a:pt x="670" y="8061"/>
                  </a:cubicBezTo>
                  <a:cubicBezTo>
                    <a:pt x="651" y="8099"/>
                    <a:pt x="622" y="8128"/>
                    <a:pt x="603" y="8157"/>
                  </a:cubicBezTo>
                  <a:cubicBezTo>
                    <a:pt x="617" y="8156"/>
                    <a:pt x="630" y="8155"/>
                    <a:pt x="644" y="8155"/>
                  </a:cubicBezTo>
                  <a:cubicBezTo>
                    <a:pt x="764" y="8155"/>
                    <a:pt x="883" y="8193"/>
                    <a:pt x="986" y="8262"/>
                  </a:cubicBezTo>
                  <a:cubicBezTo>
                    <a:pt x="1101" y="8335"/>
                    <a:pt x="1229" y="8370"/>
                    <a:pt x="1356" y="8370"/>
                  </a:cubicBezTo>
                  <a:cubicBezTo>
                    <a:pt x="1579" y="8370"/>
                    <a:pt x="1796" y="8262"/>
                    <a:pt x="1924" y="8061"/>
                  </a:cubicBezTo>
                  <a:cubicBezTo>
                    <a:pt x="2058" y="7869"/>
                    <a:pt x="2271" y="7757"/>
                    <a:pt x="2502" y="7757"/>
                  </a:cubicBezTo>
                  <a:cubicBezTo>
                    <a:pt x="2535" y="7757"/>
                    <a:pt x="2569" y="7760"/>
                    <a:pt x="2603" y="7764"/>
                  </a:cubicBezTo>
                  <a:cubicBezTo>
                    <a:pt x="2639" y="7770"/>
                    <a:pt x="2674" y="7773"/>
                    <a:pt x="2708" y="7773"/>
                  </a:cubicBezTo>
                  <a:cubicBezTo>
                    <a:pt x="3031" y="7773"/>
                    <a:pt x="3318" y="7537"/>
                    <a:pt x="3379" y="7200"/>
                  </a:cubicBezTo>
                  <a:cubicBezTo>
                    <a:pt x="3417" y="6932"/>
                    <a:pt x="3608" y="6721"/>
                    <a:pt x="3867" y="6654"/>
                  </a:cubicBezTo>
                  <a:cubicBezTo>
                    <a:pt x="4230" y="6549"/>
                    <a:pt x="4441" y="6185"/>
                    <a:pt x="4345" y="5822"/>
                  </a:cubicBezTo>
                  <a:cubicBezTo>
                    <a:pt x="4278" y="5563"/>
                    <a:pt x="4364" y="5286"/>
                    <a:pt x="4575" y="5123"/>
                  </a:cubicBezTo>
                  <a:cubicBezTo>
                    <a:pt x="4862" y="4884"/>
                    <a:pt x="4910" y="4463"/>
                    <a:pt x="4680" y="4166"/>
                  </a:cubicBezTo>
                  <a:cubicBezTo>
                    <a:pt x="4508" y="3955"/>
                    <a:pt x="4479" y="3678"/>
                    <a:pt x="4604" y="3439"/>
                  </a:cubicBezTo>
                  <a:cubicBezTo>
                    <a:pt x="4766" y="3104"/>
                    <a:pt x="4632" y="2692"/>
                    <a:pt x="4307" y="2520"/>
                  </a:cubicBezTo>
                  <a:cubicBezTo>
                    <a:pt x="4068" y="2405"/>
                    <a:pt x="3924" y="2156"/>
                    <a:pt x="3934" y="1888"/>
                  </a:cubicBezTo>
                  <a:cubicBezTo>
                    <a:pt x="3953" y="1506"/>
                    <a:pt x="3666" y="1190"/>
                    <a:pt x="3293" y="1171"/>
                  </a:cubicBezTo>
                  <a:cubicBezTo>
                    <a:pt x="3025" y="1151"/>
                    <a:pt x="2795" y="989"/>
                    <a:pt x="2699" y="740"/>
                  </a:cubicBezTo>
                  <a:cubicBezTo>
                    <a:pt x="2588" y="473"/>
                    <a:pt x="2333" y="303"/>
                    <a:pt x="2058" y="303"/>
                  </a:cubicBezTo>
                  <a:cubicBezTo>
                    <a:pt x="1979" y="303"/>
                    <a:pt x="1898" y="317"/>
                    <a:pt x="1819" y="348"/>
                  </a:cubicBezTo>
                  <a:cubicBezTo>
                    <a:pt x="1739" y="378"/>
                    <a:pt x="1657" y="393"/>
                    <a:pt x="1576" y="393"/>
                  </a:cubicBezTo>
                  <a:cubicBezTo>
                    <a:pt x="1402" y="393"/>
                    <a:pt x="1231" y="325"/>
                    <a:pt x="1101" y="194"/>
                  </a:cubicBezTo>
                  <a:cubicBezTo>
                    <a:pt x="967" y="65"/>
                    <a:pt x="795" y="1"/>
                    <a:pt x="622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624;p79">
              <a:extLst>
                <a:ext uri="{FF2B5EF4-FFF2-40B4-BE49-F238E27FC236}">
                  <a16:creationId xmlns:a16="http://schemas.microsoft.com/office/drawing/2014/main" id="{BDC1910F-842D-433A-A3F9-09DC86515520}"/>
                </a:ext>
              </a:extLst>
            </p:cNvPr>
            <p:cNvSpPr/>
            <p:nvPr/>
          </p:nvSpPr>
          <p:spPr>
            <a:xfrm>
              <a:off x="953964" y="2141806"/>
              <a:ext cx="166147" cy="166147"/>
            </a:xfrm>
            <a:custGeom>
              <a:avLst/>
              <a:gdLst/>
              <a:ahLst/>
              <a:cxnLst/>
              <a:rect l="l" t="t" r="r" b="b"/>
              <a:pathLst>
                <a:path w="6327" h="6327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cubicBezTo>
                    <a:pt x="1" y="4910"/>
                    <a:pt x="1417" y="6326"/>
                    <a:pt x="3168" y="6326"/>
                  </a:cubicBezTo>
                  <a:cubicBezTo>
                    <a:pt x="4910" y="6326"/>
                    <a:pt x="6327" y="4910"/>
                    <a:pt x="6327" y="3168"/>
                  </a:cubicBezTo>
                  <a:cubicBezTo>
                    <a:pt x="6327" y="1417"/>
                    <a:pt x="4910" y="0"/>
                    <a:pt x="3168" y="0"/>
                  </a:cubicBez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625;p79">
              <a:extLst>
                <a:ext uri="{FF2B5EF4-FFF2-40B4-BE49-F238E27FC236}">
                  <a16:creationId xmlns:a16="http://schemas.microsoft.com/office/drawing/2014/main" id="{80E5C5DC-6A05-4003-B357-D01A1260C3FA}"/>
                </a:ext>
              </a:extLst>
            </p:cNvPr>
            <p:cNvSpPr/>
            <p:nvPr/>
          </p:nvSpPr>
          <p:spPr>
            <a:xfrm>
              <a:off x="1020560" y="2141806"/>
              <a:ext cx="104068" cy="166252"/>
            </a:xfrm>
            <a:custGeom>
              <a:avLst/>
              <a:gdLst/>
              <a:ahLst/>
              <a:cxnLst/>
              <a:rect l="l" t="t" r="r" b="b"/>
              <a:pathLst>
                <a:path w="3963" h="6331" extrusionOk="0">
                  <a:moveTo>
                    <a:pt x="632" y="0"/>
                  </a:moveTo>
                  <a:cubicBezTo>
                    <a:pt x="422" y="0"/>
                    <a:pt x="211" y="20"/>
                    <a:pt x="1" y="67"/>
                  </a:cubicBezTo>
                  <a:cubicBezTo>
                    <a:pt x="1475" y="364"/>
                    <a:pt x="2537" y="1656"/>
                    <a:pt x="2537" y="3168"/>
                  </a:cubicBezTo>
                  <a:cubicBezTo>
                    <a:pt x="2537" y="4671"/>
                    <a:pt x="1475" y="5963"/>
                    <a:pt x="1" y="6269"/>
                  </a:cubicBezTo>
                  <a:cubicBezTo>
                    <a:pt x="210" y="6310"/>
                    <a:pt x="419" y="6330"/>
                    <a:pt x="624" y="6330"/>
                  </a:cubicBezTo>
                  <a:cubicBezTo>
                    <a:pt x="2218" y="6330"/>
                    <a:pt x="3610" y="5129"/>
                    <a:pt x="3772" y="3484"/>
                  </a:cubicBezTo>
                  <a:cubicBezTo>
                    <a:pt x="3963" y="1618"/>
                    <a:pt x="2499" y="0"/>
                    <a:pt x="63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626;p79">
              <a:extLst>
                <a:ext uri="{FF2B5EF4-FFF2-40B4-BE49-F238E27FC236}">
                  <a16:creationId xmlns:a16="http://schemas.microsoft.com/office/drawing/2014/main" id="{2C1736F5-6CC9-4C40-AF6D-A5E735223923}"/>
                </a:ext>
              </a:extLst>
            </p:cNvPr>
            <p:cNvSpPr/>
            <p:nvPr/>
          </p:nvSpPr>
          <p:spPr>
            <a:xfrm>
              <a:off x="1020560" y="2187551"/>
              <a:ext cx="20378" cy="74657"/>
            </a:xfrm>
            <a:custGeom>
              <a:avLst/>
              <a:gdLst/>
              <a:ahLst/>
              <a:cxnLst/>
              <a:rect l="l" t="t" r="r" b="b"/>
              <a:pathLst>
                <a:path w="776" h="2843" extrusionOk="0">
                  <a:moveTo>
                    <a:pt x="594" y="0"/>
                  </a:moveTo>
                  <a:cubicBezTo>
                    <a:pt x="556" y="0"/>
                    <a:pt x="518" y="10"/>
                    <a:pt x="489" y="48"/>
                  </a:cubicBezTo>
                  <a:lnTo>
                    <a:pt x="87" y="431"/>
                  </a:lnTo>
                  <a:cubicBezTo>
                    <a:pt x="30" y="469"/>
                    <a:pt x="1" y="527"/>
                    <a:pt x="1" y="594"/>
                  </a:cubicBezTo>
                  <a:cubicBezTo>
                    <a:pt x="1" y="680"/>
                    <a:pt x="58" y="747"/>
                    <a:pt x="144" y="756"/>
                  </a:cubicBezTo>
                  <a:cubicBezTo>
                    <a:pt x="173" y="756"/>
                    <a:pt x="202" y="747"/>
                    <a:pt x="230" y="718"/>
                  </a:cubicBezTo>
                  <a:lnTo>
                    <a:pt x="364" y="546"/>
                  </a:lnTo>
                  <a:lnTo>
                    <a:pt x="364" y="2709"/>
                  </a:lnTo>
                  <a:cubicBezTo>
                    <a:pt x="364" y="2795"/>
                    <a:pt x="470" y="2843"/>
                    <a:pt x="575" y="2843"/>
                  </a:cubicBezTo>
                  <a:cubicBezTo>
                    <a:pt x="671" y="2843"/>
                    <a:pt x="776" y="2795"/>
                    <a:pt x="776" y="2709"/>
                  </a:cubicBezTo>
                  <a:lnTo>
                    <a:pt x="776" y="134"/>
                  </a:lnTo>
                  <a:cubicBezTo>
                    <a:pt x="776" y="48"/>
                    <a:pt x="680" y="0"/>
                    <a:pt x="594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9441;p78">
            <a:extLst>
              <a:ext uri="{FF2B5EF4-FFF2-40B4-BE49-F238E27FC236}">
                <a16:creationId xmlns:a16="http://schemas.microsoft.com/office/drawing/2014/main" id="{3FB61D1A-2450-4AED-B526-6F9A9A9915D6}"/>
              </a:ext>
            </a:extLst>
          </p:cNvPr>
          <p:cNvGrpSpPr/>
          <p:nvPr/>
        </p:nvGrpSpPr>
        <p:grpSpPr>
          <a:xfrm>
            <a:off x="1274656" y="2806405"/>
            <a:ext cx="803776" cy="792870"/>
            <a:chOff x="3952456" y="1524280"/>
            <a:chExt cx="370195" cy="300154"/>
          </a:xfrm>
        </p:grpSpPr>
        <p:sp>
          <p:nvSpPr>
            <p:cNvPr id="149" name="Google Shape;9442;p78">
              <a:extLst>
                <a:ext uri="{FF2B5EF4-FFF2-40B4-BE49-F238E27FC236}">
                  <a16:creationId xmlns:a16="http://schemas.microsoft.com/office/drawing/2014/main" id="{8CFFCB2A-85B4-4B48-BC34-41791D90146A}"/>
                </a:ext>
              </a:extLst>
            </p:cNvPr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rgbClr val="90A7B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443;p78">
              <a:extLst>
                <a:ext uri="{FF2B5EF4-FFF2-40B4-BE49-F238E27FC236}">
                  <a16:creationId xmlns:a16="http://schemas.microsoft.com/office/drawing/2014/main" id="{A096B114-9C15-4C20-ABE0-27BE016967B8}"/>
                </a:ext>
              </a:extLst>
            </p:cNvPr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rgbClr val="AABCC9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444;p78">
              <a:extLst>
                <a:ext uri="{FF2B5EF4-FFF2-40B4-BE49-F238E27FC236}">
                  <a16:creationId xmlns:a16="http://schemas.microsoft.com/office/drawing/2014/main" id="{DF410E2D-63C3-4DD0-B231-76381A6B7FC5}"/>
                </a:ext>
              </a:extLst>
            </p:cNvPr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445;p78">
              <a:extLst>
                <a:ext uri="{FF2B5EF4-FFF2-40B4-BE49-F238E27FC236}">
                  <a16:creationId xmlns:a16="http://schemas.microsoft.com/office/drawing/2014/main" id="{012A8387-36C1-4F5F-9271-1406C0E4702B}"/>
                </a:ext>
              </a:extLst>
            </p:cNvPr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446;p78">
              <a:extLst>
                <a:ext uri="{FF2B5EF4-FFF2-40B4-BE49-F238E27FC236}">
                  <a16:creationId xmlns:a16="http://schemas.microsoft.com/office/drawing/2014/main" id="{2DD3CCC6-2511-4C39-82DA-961B7A593790}"/>
                </a:ext>
              </a:extLst>
            </p:cNvPr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rgbClr val="7F94A5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447;p78">
              <a:extLst>
                <a:ext uri="{FF2B5EF4-FFF2-40B4-BE49-F238E27FC236}">
                  <a16:creationId xmlns:a16="http://schemas.microsoft.com/office/drawing/2014/main" id="{C5150DCD-9297-4081-9DA8-C5AC00251BD8}"/>
                </a:ext>
              </a:extLst>
            </p:cNvPr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rgbClr val="C6D2D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274;p60">
            <a:extLst>
              <a:ext uri="{FF2B5EF4-FFF2-40B4-BE49-F238E27FC236}">
                <a16:creationId xmlns:a16="http://schemas.microsoft.com/office/drawing/2014/main" id="{7DA94DB2-7457-49EE-910C-452E93EE4C94}"/>
              </a:ext>
            </a:extLst>
          </p:cNvPr>
          <p:cNvGrpSpPr/>
          <p:nvPr/>
        </p:nvGrpSpPr>
        <p:grpSpPr>
          <a:xfrm>
            <a:off x="-304800" y="-89722"/>
            <a:ext cx="9768114" cy="5584793"/>
            <a:chOff x="711077" y="1191575"/>
            <a:chExt cx="1930547" cy="2707769"/>
          </a:xfrm>
        </p:grpSpPr>
        <p:sp>
          <p:nvSpPr>
            <p:cNvPr id="78" name="Google Shape;2275;p60">
              <a:extLst>
                <a:ext uri="{FF2B5EF4-FFF2-40B4-BE49-F238E27FC236}">
                  <a16:creationId xmlns:a16="http://schemas.microsoft.com/office/drawing/2014/main" id="{F140EBA8-1439-4499-A9C2-DCA3A682E75B}"/>
                </a:ext>
              </a:extLst>
            </p:cNvPr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76;p60">
              <a:extLst>
                <a:ext uri="{FF2B5EF4-FFF2-40B4-BE49-F238E27FC236}">
                  <a16:creationId xmlns:a16="http://schemas.microsoft.com/office/drawing/2014/main" id="{4E6AA891-08F3-46FE-B018-F4E7C53610C2}"/>
                </a:ext>
              </a:extLst>
            </p:cNvPr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7F7BF05-E5F2-4640-A241-6A3131D523CD}"/>
              </a:ext>
            </a:extLst>
          </p:cNvPr>
          <p:cNvSpPr txBox="1"/>
          <p:nvPr/>
        </p:nvSpPr>
        <p:spPr>
          <a:xfrm>
            <a:off x="2078432" y="260304"/>
            <a:ext cx="518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Disavantage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Google Shape;286;p33">
            <a:extLst>
              <a:ext uri="{FF2B5EF4-FFF2-40B4-BE49-F238E27FC236}">
                <a16:creationId xmlns:a16="http://schemas.microsoft.com/office/drawing/2014/main" id="{7E97F066-E564-45DC-9235-ACFF2C7CA979}"/>
              </a:ext>
            </a:extLst>
          </p:cNvPr>
          <p:cNvSpPr txBox="1">
            <a:spLocks/>
          </p:cNvSpPr>
          <p:nvPr/>
        </p:nvSpPr>
        <p:spPr>
          <a:xfrm>
            <a:off x="1393991" y="1963090"/>
            <a:ext cx="6123447" cy="2129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1600" dirty="0">
                <a:latin typeface="+mn-lt"/>
              </a:rPr>
              <a:t>Knearest: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With small K, it is easy to encounter noise, leading to inaccurate results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It takes a long time to perform because it has to calculate the distance to all the objects in the data set.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Need to convert data types to qualitative factors.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>
                <a:latin typeface="+mn-lt"/>
              </a:rPr>
              <a:t>Decision tree: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Decision tree algorithm only applies to qualitative variables (classification tree) if wrong classification can lead to serious error.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Decision tree algorithms are likely to be “biased” or biased if the dataset is unbalanced..</a:t>
            </a:r>
            <a:endParaRPr lang="en" sz="1600" dirty="0">
              <a:latin typeface="+mn-lt"/>
            </a:endParaRPr>
          </a:p>
          <a:p>
            <a:endParaRPr lang="en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1600" dirty="0">
              <a:latin typeface="Staatliches"/>
            </a:endParaRPr>
          </a:p>
        </p:txBody>
      </p:sp>
    </p:spTree>
    <p:extLst>
      <p:ext uri="{BB962C8B-B14F-4D97-AF65-F5344CB8AC3E}">
        <p14:creationId xmlns:p14="http://schemas.microsoft.com/office/powerpoint/2010/main" val="11653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DF63E38-9D63-452E-B6AE-BE5A1030A1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30957" y="1990683"/>
              <a:ext cx="1921538" cy="1084433"/>
            </p:xfrm>
            <a:graphic>
              <a:graphicData uri="http://schemas.microsoft.com/office/powerpoint/2016/slidezoom">
                <pslz:sldZm>
                  <pslz:sldZmObj sldId="319" cId="1682363948">
                    <pslz:zmPr id="{C17AB267-5955-472C-8263-D5E5CA8D817A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8" cy="108443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DF63E38-9D63-452E-B6AE-BE5A1030A1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957" y="1990683"/>
                <a:ext cx="1921538" cy="1084433"/>
              </a:xfrm>
              <a:prstGeom prst="rect">
                <a:avLst/>
              </a:prstGeom>
            </p:spPr>
          </p:pic>
        </mc:Fallback>
      </mc:AlternateContent>
      <p:sp>
        <p:nvSpPr>
          <p:cNvPr id="2277" name="Google Shape;2277;p6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SUMMARY</a:t>
            </a:r>
            <a:endParaRPr b="0" dirty="0">
              <a:solidFill>
                <a:schemeClr val="dk1"/>
              </a:solidFill>
            </a:endParaRPr>
          </a:p>
        </p:txBody>
      </p:sp>
      <p:grpSp>
        <p:nvGrpSpPr>
          <p:cNvPr id="2290" name="Google Shape;2290;p60"/>
          <p:cNvGrpSpPr/>
          <p:nvPr/>
        </p:nvGrpSpPr>
        <p:grpSpPr>
          <a:xfrm>
            <a:off x="0" y="4076700"/>
            <a:ext cx="9144000" cy="373774"/>
            <a:chOff x="0" y="4076700"/>
            <a:chExt cx="9144000" cy="373774"/>
          </a:xfrm>
        </p:grpSpPr>
        <p:sp>
          <p:nvSpPr>
            <p:cNvPr id="2291" name="Google Shape;2291;p60"/>
            <p:cNvSpPr/>
            <p:nvPr/>
          </p:nvSpPr>
          <p:spPr>
            <a:xfrm>
              <a:off x="0" y="4227600"/>
              <a:ext cx="9144000" cy="6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60"/>
            <p:cNvGrpSpPr/>
            <p:nvPr/>
          </p:nvGrpSpPr>
          <p:grpSpPr>
            <a:xfrm>
              <a:off x="1808876" y="4084774"/>
              <a:ext cx="365700" cy="365700"/>
              <a:chOff x="2393925" y="4132399"/>
              <a:chExt cx="365700" cy="365700"/>
            </a:xfrm>
          </p:grpSpPr>
          <p:sp>
            <p:nvSpPr>
              <p:cNvPr id="2293" name="Google Shape;2293;p60"/>
              <p:cNvSpPr/>
              <p:nvPr/>
            </p:nvSpPr>
            <p:spPr>
              <a:xfrm>
                <a:off x="2393925" y="4132399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2485275" y="4223749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95" name="Google Shape;2295;p60"/>
            <p:cNvGrpSpPr/>
            <p:nvPr/>
          </p:nvGrpSpPr>
          <p:grpSpPr>
            <a:xfrm>
              <a:off x="4389150" y="4076700"/>
              <a:ext cx="365700" cy="365700"/>
              <a:chOff x="2078550" y="4124325"/>
              <a:chExt cx="365700" cy="365700"/>
            </a:xfrm>
          </p:grpSpPr>
          <p:sp>
            <p:nvSpPr>
              <p:cNvPr id="2296" name="Google Shape;2296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60"/>
            <p:cNvGrpSpPr/>
            <p:nvPr/>
          </p:nvGrpSpPr>
          <p:grpSpPr>
            <a:xfrm>
              <a:off x="6957139" y="4076700"/>
              <a:ext cx="365700" cy="365700"/>
              <a:chOff x="2078550" y="4124325"/>
              <a:chExt cx="365700" cy="365700"/>
            </a:xfrm>
          </p:grpSpPr>
          <p:sp>
            <p:nvSpPr>
              <p:cNvPr id="2299" name="Google Shape;2299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E34AAF76-7463-44DF-BD14-2B029DC509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11231" y="1990683"/>
              <a:ext cx="1921537" cy="1084432"/>
            </p:xfrm>
            <a:graphic>
              <a:graphicData uri="http://schemas.microsoft.com/office/powerpoint/2016/slidezoom">
                <pslz:sldZm>
                  <pslz:sldZmObj sldId="322" cId="1074958823">
                    <pslz:zmPr id="{6B9765F6-2D9B-458E-84B8-B3972CD64168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7" cy="10844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34AAF76-7463-44DF-BD14-2B029DC50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1231" y="1990683"/>
                <a:ext cx="1921537" cy="1084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D73B714-A90F-4B11-88F8-F8A99D5693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79220" y="1990683"/>
              <a:ext cx="1921537" cy="1084432"/>
            </p:xfrm>
            <a:graphic>
              <a:graphicData uri="http://schemas.microsoft.com/office/powerpoint/2016/slidezoom">
                <pslz:sldZm>
                  <pslz:sldZmObj sldId="323" cId="2942043001">
                    <pslz:zmPr id="{BAB3B770-E7C6-4BDB-9A90-8705FDEAF757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7" cy="10844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D73B714-A90F-4B11-88F8-F8A99D569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9220" y="1990683"/>
                <a:ext cx="1921537" cy="108443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FFB721-22CE-19C9-C293-ABC1365EE221}"/>
              </a:ext>
            </a:extLst>
          </p:cNvPr>
          <p:cNvSpPr txBox="1">
            <a:spLocks/>
          </p:cNvSpPr>
          <p:nvPr/>
        </p:nvSpPr>
        <p:spPr>
          <a:xfrm>
            <a:off x="1503028" y="1597071"/>
            <a:ext cx="1055927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Advantage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374B0B2-58E1-FF55-F52B-D7F44F9928CA}"/>
              </a:ext>
            </a:extLst>
          </p:cNvPr>
          <p:cNvSpPr txBox="1">
            <a:spLocks/>
          </p:cNvSpPr>
          <p:nvPr/>
        </p:nvSpPr>
        <p:spPr>
          <a:xfrm>
            <a:off x="3950869" y="1597071"/>
            <a:ext cx="1269241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Disdvantage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E73C7B4-DC11-27EB-177D-314617A91B09}"/>
              </a:ext>
            </a:extLst>
          </p:cNvPr>
          <p:cNvSpPr txBox="1">
            <a:spLocks/>
          </p:cNvSpPr>
          <p:nvPr/>
        </p:nvSpPr>
        <p:spPr>
          <a:xfrm>
            <a:off x="6204741" y="1597071"/>
            <a:ext cx="1921537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Development direct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87C979A1-F12C-A0D0-84BB-CDFE6A421927}"/>
              </a:ext>
            </a:extLst>
          </p:cNvPr>
          <p:cNvSpPr/>
          <p:nvPr/>
        </p:nvSpPr>
        <p:spPr>
          <a:xfrm>
            <a:off x="1030957" y="3075115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Off-page Connector 20">
            <a:extLst>
              <a:ext uri="{FF2B5EF4-FFF2-40B4-BE49-F238E27FC236}">
                <a16:creationId xmlns:a16="http://schemas.microsoft.com/office/drawing/2014/main" id="{05EA763C-9FBE-E896-C60E-155A8C7D2AD7}"/>
              </a:ext>
            </a:extLst>
          </p:cNvPr>
          <p:cNvSpPr/>
          <p:nvPr/>
        </p:nvSpPr>
        <p:spPr>
          <a:xfrm>
            <a:off x="3611230" y="3062447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BBA80E08-3B7B-BFBC-05AE-4025246C74E5}"/>
              </a:ext>
            </a:extLst>
          </p:cNvPr>
          <p:cNvSpPr/>
          <p:nvPr/>
        </p:nvSpPr>
        <p:spPr>
          <a:xfrm>
            <a:off x="6179219" y="3075115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9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4" name="Google Shape;2274;p60"/>
          <p:cNvGrpSpPr/>
          <p:nvPr/>
        </p:nvGrpSpPr>
        <p:grpSpPr>
          <a:xfrm>
            <a:off x="711077" y="1191575"/>
            <a:ext cx="1930547" cy="2707768"/>
            <a:chOff x="711077" y="1191575"/>
            <a:chExt cx="1930547" cy="2707768"/>
          </a:xfrm>
        </p:grpSpPr>
        <p:sp>
          <p:nvSpPr>
            <p:cNvPr id="2275" name="Google Shape;2275;p60"/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7" name="Google Shape;2277;p6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TỔNG KẾT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2278" name="Google Shape;2278;p60"/>
          <p:cNvSpPr txBox="1"/>
          <p:nvPr/>
        </p:nvSpPr>
        <p:spPr>
          <a:xfrm>
            <a:off x="896051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Mục đích của môn học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9" name="Google Shape;2279;p60"/>
          <p:cNvSpPr txBox="1"/>
          <p:nvPr/>
        </p:nvSpPr>
        <p:spPr>
          <a:xfrm>
            <a:off x="1070951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0" name="Google Shape;2280;p60"/>
          <p:cNvGrpSpPr/>
          <p:nvPr/>
        </p:nvGrpSpPr>
        <p:grpSpPr>
          <a:xfrm>
            <a:off x="3607335" y="1191576"/>
            <a:ext cx="1929330" cy="2706621"/>
            <a:chOff x="3607335" y="1191576"/>
            <a:chExt cx="1929330" cy="2706621"/>
          </a:xfrm>
        </p:grpSpPr>
        <p:sp>
          <p:nvSpPr>
            <p:cNvPr id="2281" name="Google Shape;2281;p60"/>
            <p:cNvSpPr/>
            <p:nvPr/>
          </p:nvSpPr>
          <p:spPr>
            <a:xfrm>
              <a:off x="3607335" y="1494761"/>
              <a:ext cx="1929330" cy="2403437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3607335" y="1191576"/>
              <a:ext cx="1929330" cy="447876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3" name="Google Shape;2283;p60"/>
          <p:cNvSpPr txBox="1"/>
          <p:nvPr/>
        </p:nvSpPr>
        <p:spPr>
          <a:xfrm>
            <a:off x="3791700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Kỹ năng đạt được</a:t>
            </a:r>
            <a:endParaRPr dirty="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4" name="Google Shape;2284;p60"/>
          <p:cNvSpPr txBox="1"/>
          <p:nvPr/>
        </p:nvSpPr>
        <p:spPr>
          <a:xfrm>
            <a:off x="3966600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85" name="Google Shape;2285;p60"/>
          <p:cNvGrpSpPr/>
          <p:nvPr/>
        </p:nvGrpSpPr>
        <p:grpSpPr>
          <a:xfrm>
            <a:off x="6175324" y="1191576"/>
            <a:ext cx="1929330" cy="2707767"/>
            <a:chOff x="6175324" y="1191576"/>
            <a:chExt cx="1929330" cy="2707767"/>
          </a:xfrm>
        </p:grpSpPr>
        <p:sp>
          <p:nvSpPr>
            <p:cNvPr id="2286" name="Google Shape;2286;p60"/>
            <p:cNvSpPr/>
            <p:nvPr/>
          </p:nvSpPr>
          <p:spPr>
            <a:xfrm>
              <a:off x="6175324" y="1494879"/>
              <a:ext cx="1929330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6175324" y="1191576"/>
              <a:ext cx="1929330" cy="44806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8" name="Google Shape;2288;p60"/>
          <p:cNvSpPr txBox="1"/>
          <p:nvPr/>
        </p:nvSpPr>
        <p:spPr>
          <a:xfrm>
            <a:off x="6359689" y="1912275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Kinh nghiệm rút ra</a:t>
            </a:r>
            <a:endParaRPr dirty="0">
              <a:solidFill>
                <a:schemeClr val="lt2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89" name="Google Shape;2289;p60"/>
          <p:cNvSpPr txBox="1"/>
          <p:nvPr/>
        </p:nvSpPr>
        <p:spPr>
          <a:xfrm>
            <a:off x="6534589" y="12744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000" dirty="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290" name="Google Shape;2290;p60"/>
          <p:cNvGrpSpPr/>
          <p:nvPr/>
        </p:nvGrpSpPr>
        <p:grpSpPr>
          <a:xfrm>
            <a:off x="0" y="4076700"/>
            <a:ext cx="9144000" cy="365700"/>
            <a:chOff x="0" y="4076700"/>
            <a:chExt cx="9144000" cy="365700"/>
          </a:xfrm>
        </p:grpSpPr>
        <p:sp>
          <p:nvSpPr>
            <p:cNvPr id="2291" name="Google Shape;2291;p60"/>
            <p:cNvSpPr/>
            <p:nvPr/>
          </p:nvSpPr>
          <p:spPr>
            <a:xfrm>
              <a:off x="0" y="4227600"/>
              <a:ext cx="9144000" cy="6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60"/>
            <p:cNvGrpSpPr/>
            <p:nvPr/>
          </p:nvGrpSpPr>
          <p:grpSpPr>
            <a:xfrm>
              <a:off x="1493501" y="4076700"/>
              <a:ext cx="365700" cy="365700"/>
              <a:chOff x="2078550" y="4124325"/>
              <a:chExt cx="365700" cy="365700"/>
            </a:xfrm>
          </p:grpSpPr>
          <p:sp>
            <p:nvSpPr>
              <p:cNvPr id="2293" name="Google Shape;2293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5" name="Google Shape;2295;p60"/>
            <p:cNvGrpSpPr/>
            <p:nvPr/>
          </p:nvGrpSpPr>
          <p:grpSpPr>
            <a:xfrm>
              <a:off x="4389150" y="4076700"/>
              <a:ext cx="365700" cy="365700"/>
              <a:chOff x="2078550" y="4124325"/>
              <a:chExt cx="365700" cy="365700"/>
            </a:xfrm>
          </p:grpSpPr>
          <p:sp>
            <p:nvSpPr>
              <p:cNvPr id="2296" name="Google Shape;2296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60"/>
            <p:cNvGrpSpPr/>
            <p:nvPr/>
          </p:nvGrpSpPr>
          <p:grpSpPr>
            <a:xfrm>
              <a:off x="6957139" y="4076700"/>
              <a:ext cx="365700" cy="365700"/>
              <a:chOff x="2078550" y="4124325"/>
              <a:chExt cx="365700" cy="365700"/>
            </a:xfrm>
          </p:grpSpPr>
          <p:sp>
            <p:nvSpPr>
              <p:cNvPr id="2299" name="Google Shape;2299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9525;p79">
            <a:extLst>
              <a:ext uri="{FF2B5EF4-FFF2-40B4-BE49-F238E27FC236}">
                <a16:creationId xmlns:a16="http://schemas.microsoft.com/office/drawing/2014/main" id="{C9987C03-901D-4723-8EF5-76B552C94D94}"/>
              </a:ext>
            </a:extLst>
          </p:cNvPr>
          <p:cNvGrpSpPr/>
          <p:nvPr/>
        </p:nvGrpSpPr>
        <p:grpSpPr>
          <a:xfrm>
            <a:off x="6636963" y="2632329"/>
            <a:ext cx="1060708" cy="973514"/>
            <a:chOff x="3542281" y="1505605"/>
            <a:chExt cx="366196" cy="357005"/>
          </a:xfrm>
        </p:grpSpPr>
        <p:sp>
          <p:nvSpPr>
            <p:cNvPr id="108" name="Google Shape;9526;p79">
              <a:extLst>
                <a:ext uri="{FF2B5EF4-FFF2-40B4-BE49-F238E27FC236}">
                  <a16:creationId xmlns:a16="http://schemas.microsoft.com/office/drawing/2014/main" id="{AB8CCB1C-3125-4086-8CA2-45E2C5D535D4}"/>
                </a:ext>
              </a:extLst>
            </p:cNvPr>
            <p:cNvSpPr/>
            <p:nvPr/>
          </p:nvSpPr>
          <p:spPr>
            <a:xfrm>
              <a:off x="3612133" y="1573592"/>
              <a:ext cx="226466" cy="226703"/>
            </a:xfrm>
            <a:custGeom>
              <a:avLst/>
              <a:gdLst/>
              <a:ahLst/>
              <a:cxnLst/>
              <a:rect l="l" t="t" r="r" b="b"/>
              <a:pathLst>
                <a:path w="8624" h="8633" extrusionOk="0">
                  <a:moveTo>
                    <a:pt x="4317" y="0"/>
                  </a:moveTo>
                  <a:cubicBezTo>
                    <a:pt x="1924" y="0"/>
                    <a:pt x="1" y="1933"/>
                    <a:pt x="1" y="4316"/>
                  </a:cubicBezTo>
                  <a:cubicBezTo>
                    <a:pt x="1" y="6699"/>
                    <a:pt x="1924" y="8632"/>
                    <a:pt x="4317" y="8632"/>
                  </a:cubicBezTo>
                  <a:cubicBezTo>
                    <a:pt x="6700" y="8632"/>
                    <a:pt x="8624" y="6699"/>
                    <a:pt x="8624" y="4316"/>
                  </a:cubicBezTo>
                  <a:cubicBezTo>
                    <a:pt x="8624" y="1933"/>
                    <a:pt x="6700" y="0"/>
                    <a:pt x="4317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527;p79">
              <a:extLst>
                <a:ext uri="{FF2B5EF4-FFF2-40B4-BE49-F238E27FC236}">
                  <a16:creationId xmlns:a16="http://schemas.microsoft.com/office/drawing/2014/main" id="{D8B5175C-450D-4371-A438-F14939323A72}"/>
                </a:ext>
              </a:extLst>
            </p:cNvPr>
            <p:cNvSpPr/>
            <p:nvPr/>
          </p:nvSpPr>
          <p:spPr>
            <a:xfrm>
              <a:off x="3657379" y="1652740"/>
              <a:ext cx="135974" cy="136001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594" y="1"/>
                  </a:moveTo>
                  <a:cubicBezTo>
                    <a:pt x="1158" y="1"/>
                    <a:pt x="0" y="1159"/>
                    <a:pt x="0" y="2594"/>
                  </a:cubicBezTo>
                  <a:cubicBezTo>
                    <a:pt x="0" y="4020"/>
                    <a:pt x="1158" y="5178"/>
                    <a:pt x="2594" y="5178"/>
                  </a:cubicBezTo>
                  <a:cubicBezTo>
                    <a:pt x="4020" y="5178"/>
                    <a:pt x="5178" y="4020"/>
                    <a:pt x="5178" y="2594"/>
                  </a:cubicBezTo>
                  <a:cubicBezTo>
                    <a:pt x="5178" y="1159"/>
                    <a:pt x="4020" y="1"/>
                    <a:pt x="2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528;p79">
              <a:extLst>
                <a:ext uri="{FF2B5EF4-FFF2-40B4-BE49-F238E27FC236}">
                  <a16:creationId xmlns:a16="http://schemas.microsoft.com/office/drawing/2014/main" id="{18836ACF-E056-41D0-821A-1E780B661420}"/>
                </a:ext>
              </a:extLst>
            </p:cNvPr>
            <p:cNvSpPr/>
            <p:nvPr/>
          </p:nvSpPr>
          <p:spPr>
            <a:xfrm>
              <a:off x="3542281" y="1681153"/>
              <a:ext cx="54805" cy="11318"/>
            </a:xfrm>
            <a:custGeom>
              <a:avLst/>
              <a:gdLst/>
              <a:ahLst/>
              <a:cxnLst/>
              <a:rect l="l" t="t" r="r" b="b"/>
              <a:pathLst>
                <a:path w="2087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9" y="431"/>
                  </a:lnTo>
                  <a:cubicBezTo>
                    <a:pt x="2087" y="431"/>
                    <a:pt x="2087" y="0"/>
                    <a:pt x="1799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529;p79">
              <a:extLst>
                <a:ext uri="{FF2B5EF4-FFF2-40B4-BE49-F238E27FC236}">
                  <a16:creationId xmlns:a16="http://schemas.microsoft.com/office/drawing/2014/main" id="{3A37DE6E-F31A-499D-9D75-BD080833620A}"/>
                </a:ext>
              </a:extLst>
            </p:cNvPr>
            <p:cNvSpPr/>
            <p:nvPr/>
          </p:nvSpPr>
          <p:spPr>
            <a:xfrm>
              <a:off x="3853909" y="1681153"/>
              <a:ext cx="54568" cy="11318"/>
            </a:xfrm>
            <a:custGeom>
              <a:avLst/>
              <a:gdLst/>
              <a:ahLst/>
              <a:cxnLst/>
              <a:rect l="l" t="t" r="r" b="b"/>
              <a:pathLst>
                <a:path w="2078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1790" y="431"/>
                  </a:lnTo>
                  <a:cubicBezTo>
                    <a:pt x="2077" y="431"/>
                    <a:pt x="2077" y="0"/>
                    <a:pt x="1790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530;p79">
              <a:extLst>
                <a:ext uri="{FF2B5EF4-FFF2-40B4-BE49-F238E27FC236}">
                  <a16:creationId xmlns:a16="http://schemas.microsoft.com/office/drawing/2014/main" id="{DA00F69B-2A1A-49D9-A84A-6875758321D7}"/>
                </a:ext>
              </a:extLst>
            </p:cNvPr>
            <p:cNvSpPr/>
            <p:nvPr/>
          </p:nvSpPr>
          <p:spPr>
            <a:xfrm>
              <a:off x="3719694" y="1505605"/>
              <a:ext cx="11344" cy="50918"/>
            </a:xfrm>
            <a:custGeom>
              <a:avLst/>
              <a:gdLst/>
              <a:ahLst/>
              <a:cxnLst/>
              <a:rect l="l" t="t" r="r" b="b"/>
              <a:pathLst>
                <a:path w="432" h="1939" extrusionOk="0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1728"/>
                  </a:lnTo>
                  <a:cubicBezTo>
                    <a:pt x="1" y="1843"/>
                    <a:pt x="97" y="1938"/>
                    <a:pt x="221" y="1938"/>
                  </a:cubicBezTo>
                  <a:cubicBezTo>
                    <a:pt x="336" y="1938"/>
                    <a:pt x="431" y="1843"/>
                    <a:pt x="431" y="1728"/>
                  </a:cubicBezTo>
                  <a:lnTo>
                    <a:pt x="431" y="216"/>
                  </a:lnTo>
                  <a:cubicBezTo>
                    <a:pt x="431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531;p79">
              <a:extLst>
                <a:ext uri="{FF2B5EF4-FFF2-40B4-BE49-F238E27FC236}">
                  <a16:creationId xmlns:a16="http://schemas.microsoft.com/office/drawing/2014/main" id="{65AE09E3-031E-4A43-BF5A-DEA7C392B206}"/>
                </a:ext>
              </a:extLst>
            </p:cNvPr>
            <p:cNvSpPr/>
            <p:nvPr/>
          </p:nvSpPr>
          <p:spPr>
            <a:xfrm>
              <a:off x="3639023" y="1798850"/>
              <a:ext cx="25814" cy="31092"/>
            </a:xfrm>
            <a:custGeom>
              <a:avLst/>
              <a:gdLst/>
              <a:ahLst/>
              <a:cxnLst/>
              <a:rect l="l" t="t" r="r" b="b"/>
              <a:pathLst>
                <a:path w="983" h="1184" extrusionOk="0">
                  <a:moveTo>
                    <a:pt x="693" y="0"/>
                  </a:moveTo>
                  <a:cubicBezTo>
                    <a:pt x="626" y="0"/>
                    <a:pt x="560" y="33"/>
                    <a:pt x="518" y="112"/>
                  </a:cubicBezTo>
                  <a:lnTo>
                    <a:pt x="77" y="858"/>
                  </a:lnTo>
                  <a:cubicBezTo>
                    <a:pt x="1" y="1002"/>
                    <a:pt x="96" y="1184"/>
                    <a:pt x="269" y="1184"/>
                  </a:cubicBezTo>
                  <a:cubicBezTo>
                    <a:pt x="345" y="1174"/>
                    <a:pt x="412" y="1136"/>
                    <a:pt x="451" y="1069"/>
                  </a:cubicBezTo>
                  <a:lnTo>
                    <a:pt x="891" y="322"/>
                  </a:lnTo>
                  <a:cubicBezTo>
                    <a:pt x="982" y="152"/>
                    <a:pt x="837" y="0"/>
                    <a:pt x="6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532;p79">
              <a:extLst>
                <a:ext uri="{FF2B5EF4-FFF2-40B4-BE49-F238E27FC236}">
                  <a16:creationId xmlns:a16="http://schemas.microsoft.com/office/drawing/2014/main" id="{A270E7AF-2AB0-4683-AEF2-D77507D57B03}"/>
                </a:ext>
              </a:extLst>
            </p:cNvPr>
            <p:cNvSpPr/>
            <p:nvPr/>
          </p:nvSpPr>
          <p:spPr>
            <a:xfrm>
              <a:off x="3786053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699" y="1"/>
                  </a:moveTo>
                  <a:cubicBezTo>
                    <a:pt x="631" y="1"/>
                    <a:pt x="563" y="33"/>
                    <a:pt x="517" y="112"/>
                  </a:cubicBezTo>
                  <a:lnTo>
                    <a:pt x="87" y="859"/>
                  </a:lnTo>
                  <a:cubicBezTo>
                    <a:pt x="0" y="1002"/>
                    <a:pt x="106" y="1184"/>
                    <a:pt x="278" y="1184"/>
                  </a:cubicBezTo>
                  <a:cubicBezTo>
                    <a:pt x="354" y="1184"/>
                    <a:pt x="421" y="1136"/>
                    <a:pt x="460" y="1069"/>
                  </a:cubicBezTo>
                  <a:lnTo>
                    <a:pt x="890" y="323"/>
                  </a:lnTo>
                  <a:cubicBezTo>
                    <a:pt x="988" y="153"/>
                    <a:pt x="845" y="1"/>
                    <a:pt x="69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533;p79">
              <a:extLst>
                <a:ext uri="{FF2B5EF4-FFF2-40B4-BE49-F238E27FC236}">
                  <a16:creationId xmlns:a16="http://schemas.microsoft.com/office/drawing/2014/main" id="{5113342E-F015-414D-898C-15B57E463C97}"/>
                </a:ext>
              </a:extLst>
            </p:cNvPr>
            <p:cNvSpPr/>
            <p:nvPr/>
          </p:nvSpPr>
          <p:spPr>
            <a:xfrm>
              <a:off x="3579728" y="1601874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309" y="1"/>
                  </a:moveTo>
                  <a:cubicBezTo>
                    <a:pt x="118" y="1"/>
                    <a:pt x="1" y="284"/>
                    <a:pt x="211" y="397"/>
                  </a:cubicBezTo>
                  <a:lnTo>
                    <a:pt x="957" y="837"/>
                  </a:lnTo>
                  <a:cubicBezTo>
                    <a:pt x="986" y="856"/>
                    <a:pt x="1024" y="866"/>
                    <a:pt x="1062" y="866"/>
                  </a:cubicBezTo>
                  <a:cubicBezTo>
                    <a:pt x="1283" y="866"/>
                    <a:pt x="1369" y="569"/>
                    <a:pt x="1168" y="464"/>
                  </a:cubicBezTo>
                  <a:lnTo>
                    <a:pt x="421" y="33"/>
                  </a:lnTo>
                  <a:cubicBezTo>
                    <a:pt x="382" y="11"/>
                    <a:pt x="344" y="1"/>
                    <a:pt x="309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534;p79">
              <a:extLst>
                <a:ext uri="{FF2B5EF4-FFF2-40B4-BE49-F238E27FC236}">
                  <a16:creationId xmlns:a16="http://schemas.microsoft.com/office/drawing/2014/main" id="{5C24AA4B-BDA7-4062-9DF4-885701882433}"/>
                </a:ext>
              </a:extLst>
            </p:cNvPr>
            <p:cNvSpPr/>
            <p:nvPr/>
          </p:nvSpPr>
          <p:spPr>
            <a:xfrm>
              <a:off x="3834818" y="1749167"/>
              <a:ext cx="35687" cy="22741"/>
            </a:xfrm>
            <a:custGeom>
              <a:avLst/>
              <a:gdLst/>
              <a:ahLst/>
              <a:cxnLst/>
              <a:rect l="l" t="t" r="r" b="b"/>
              <a:pathLst>
                <a:path w="1359" h="866" extrusionOk="0">
                  <a:moveTo>
                    <a:pt x="318" y="0"/>
                  </a:moveTo>
                  <a:cubicBezTo>
                    <a:pt x="124" y="0"/>
                    <a:pt x="1" y="285"/>
                    <a:pt x="211" y="406"/>
                  </a:cubicBezTo>
                  <a:lnTo>
                    <a:pt x="957" y="836"/>
                  </a:lnTo>
                  <a:cubicBezTo>
                    <a:pt x="986" y="855"/>
                    <a:pt x="1024" y="865"/>
                    <a:pt x="1062" y="865"/>
                  </a:cubicBezTo>
                  <a:cubicBezTo>
                    <a:pt x="1282" y="865"/>
                    <a:pt x="1359" y="568"/>
                    <a:pt x="1168" y="463"/>
                  </a:cubicBezTo>
                  <a:lnTo>
                    <a:pt x="431" y="32"/>
                  </a:lnTo>
                  <a:cubicBezTo>
                    <a:pt x="392" y="10"/>
                    <a:pt x="353" y="0"/>
                    <a:pt x="318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535;p79">
              <a:extLst>
                <a:ext uri="{FF2B5EF4-FFF2-40B4-BE49-F238E27FC236}">
                  <a16:creationId xmlns:a16="http://schemas.microsoft.com/office/drawing/2014/main" id="{C7070355-28D5-44A4-BF60-6342BF9DAF46}"/>
                </a:ext>
              </a:extLst>
            </p:cNvPr>
            <p:cNvSpPr/>
            <p:nvPr/>
          </p:nvSpPr>
          <p:spPr>
            <a:xfrm>
              <a:off x="3786000" y="1798850"/>
              <a:ext cx="25709" cy="31092"/>
            </a:xfrm>
            <a:custGeom>
              <a:avLst/>
              <a:gdLst/>
              <a:ahLst/>
              <a:cxnLst/>
              <a:rect l="l" t="t" r="r" b="b"/>
              <a:pathLst>
                <a:path w="979" h="1184" extrusionOk="0">
                  <a:moveTo>
                    <a:pt x="289" y="0"/>
                  </a:moveTo>
                  <a:cubicBezTo>
                    <a:pt x="143" y="0"/>
                    <a:pt x="0" y="152"/>
                    <a:pt x="98" y="322"/>
                  </a:cubicBezTo>
                  <a:lnTo>
                    <a:pt x="529" y="1069"/>
                  </a:lnTo>
                  <a:cubicBezTo>
                    <a:pt x="567" y="1136"/>
                    <a:pt x="634" y="1174"/>
                    <a:pt x="711" y="1184"/>
                  </a:cubicBezTo>
                  <a:cubicBezTo>
                    <a:pt x="883" y="1184"/>
                    <a:pt x="979" y="1002"/>
                    <a:pt x="902" y="858"/>
                  </a:cubicBezTo>
                  <a:lnTo>
                    <a:pt x="471" y="112"/>
                  </a:lnTo>
                  <a:cubicBezTo>
                    <a:pt x="426" y="33"/>
                    <a:pt x="357" y="0"/>
                    <a:pt x="28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536;p79">
              <a:extLst>
                <a:ext uri="{FF2B5EF4-FFF2-40B4-BE49-F238E27FC236}">
                  <a16:creationId xmlns:a16="http://schemas.microsoft.com/office/drawing/2014/main" id="{CCEB444D-40CA-4146-9273-EC5E005F48E7}"/>
                </a:ext>
              </a:extLst>
            </p:cNvPr>
            <p:cNvSpPr/>
            <p:nvPr/>
          </p:nvSpPr>
          <p:spPr>
            <a:xfrm>
              <a:off x="3638472" y="1543761"/>
              <a:ext cx="25971" cy="31092"/>
            </a:xfrm>
            <a:custGeom>
              <a:avLst/>
              <a:gdLst/>
              <a:ahLst/>
              <a:cxnLst/>
              <a:rect l="l" t="t" r="r" b="b"/>
              <a:pathLst>
                <a:path w="989" h="1184" extrusionOk="0">
                  <a:moveTo>
                    <a:pt x="290" y="1"/>
                  </a:moveTo>
                  <a:cubicBezTo>
                    <a:pt x="143" y="1"/>
                    <a:pt x="0" y="153"/>
                    <a:pt x="98" y="323"/>
                  </a:cubicBezTo>
                  <a:lnTo>
                    <a:pt x="539" y="1069"/>
                  </a:lnTo>
                  <a:cubicBezTo>
                    <a:pt x="577" y="1136"/>
                    <a:pt x="644" y="1184"/>
                    <a:pt x="720" y="1184"/>
                  </a:cubicBezTo>
                  <a:cubicBezTo>
                    <a:pt x="883" y="1184"/>
                    <a:pt x="988" y="1002"/>
                    <a:pt x="912" y="859"/>
                  </a:cubicBezTo>
                  <a:lnTo>
                    <a:pt x="472" y="112"/>
                  </a:lnTo>
                  <a:cubicBezTo>
                    <a:pt x="426" y="33"/>
                    <a:pt x="358" y="1"/>
                    <a:pt x="290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537;p79">
              <a:extLst>
                <a:ext uri="{FF2B5EF4-FFF2-40B4-BE49-F238E27FC236}">
                  <a16:creationId xmlns:a16="http://schemas.microsoft.com/office/drawing/2014/main" id="{93CADE84-8D97-4F31-B475-CDB8D98E4CB5}"/>
                </a:ext>
              </a:extLst>
            </p:cNvPr>
            <p:cNvSpPr/>
            <p:nvPr/>
          </p:nvSpPr>
          <p:spPr>
            <a:xfrm>
              <a:off x="3835317" y="1601507"/>
              <a:ext cx="36291" cy="23109"/>
            </a:xfrm>
            <a:custGeom>
              <a:avLst/>
              <a:gdLst/>
              <a:ahLst/>
              <a:cxnLst/>
              <a:rect l="l" t="t" r="r" b="b"/>
              <a:pathLst>
                <a:path w="1382" h="880" extrusionOk="0">
                  <a:moveTo>
                    <a:pt x="1059" y="0"/>
                  </a:moveTo>
                  <a:cubicBezTo>
                    <a:pt x="1021" y="0"/>
                    <a:pt x="980" y="11"/>
                    <a:pt x="938" y="38"/>
                  </a:cubicBezTo>
                  <a:lnTo>
                    <a:pt x="192" y="478"/>
                  </a:lnTo>
                  <a:cubicBezTo>
                    <a:pt x="0" y="583"/>
                    <a:pt x="77" y="880"/>
                    <a:pt x="297" y="880"/>
                  </a:cubicBezTo>
                  <a:cubicBezTo>
                    <a:pt x="335" y="880"/>
                    <a:pt x="373" y="870"/>
                    <a:pt x="402" y="851"/>
                  </a:cubicBezTo>
                  <a:lnTo>
                    <a:pt x="1149" y="411"/>
                  </a:lnTo>
                  <a:cubicBezTo>
                    <a:pt x="1381" y="307"/>
                    <a:pt x="1257" y="0"/>
                    <a:pt x="1059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538;p79">
              <a:extLst>
                <a:ext uri="{FF2B5EF4-FFF2-40B4-BE49-F238E27FC236}">
                  <a16:creationId xmlns:a16="http://schemas.microsoft.com/office/drawing/2014/main" id="{B9477284-EAD2-4AB5-9E33-96FDD46F2765}"/>
                </a:ext>
              </a:extLst>
            </p:cNvPr>
            <p:cNvSpPr/>
            <p:nvPr/>
          </p:nvSpPr>
          <p:spPr>
            <a:xfrm>
              <a:off x="3579964" y="1749167"/>
              <a:ext cx="35950" cy="22741"/>
            </a:xfrm>
            <a:custGeom>
              <a:avLst/>
              <a:gdLst/>
              <a:ahLst/>
              <a:cxnLst/>
              <a:rect l="l" t="t" r="r" b="b"/>
              <a:pathLst>
                <a:path w="1369" h="866" extrusionOk="0">
                  <a:moveTo>
                    <a:pt x="1057" y="0"/>
                  </a:moveTo>
                  <a:cubicBezTo>
                    <a:pt x="1023" y="0"/>
                    <a:pt x="986" y="10"/>
                    <a:pt x="948" y="32"/>
                  </a:cubicBezTo>
                  <a:lnTo>
                    <a:pt x="202" y="463"/>
                  </a:lnTo>
                  <a:cubicBezTo>
                    <a:pt x="1" y="568"/>
                    <a:pt x="87" y="865"/>
                    <a:pt x="307" y="865"/>
                  </a:cubicBezTo>
                  <a:cubicBezTo>
                    <a:pt x="345" y="865"/>
                    <a:pt x="384" y="855"/>
                    <a:pt x="412" y="836"/>
                  </a:cubicBezTo>
                  <a:lnTo>
                    <a:pt x="1159" y="406"/>
                  </a:lnTo>
                  <a:cubicBezTo>
                    <a:pt x="1369" y="285"/>
                    <a:pt x="1245" y="0"/>
                    <a:pt x="1057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539;p79">
              <a:extLst>
                <a:ext uri="{FF2B5EF4-FFF2-40B4-BE49-F238E27FC236}">
                  <a16:creationId xmlns:a16="http://schemas.microsoft.com/office/drawing/2014/main" id="{C4AEEC4F-9487-4900-B6B5-7187F3F7108D}"/>
                </a:ext>
              </a:extLst>
            </p:cNvPr>
            <p:cNvSpPr/>
            <p:nvPr/>
          </p:nvSpPr>
          <p:spPr>
            <a:xfrm>
              <a:off x="3737209" y="1591764"/>
              <a:ext cx="80776" cy="68302"/>
            </a:xfrm>
            <a:custGeom>
              <a:avLst/>
              <a:gdLst/>
              <a:ahLst/>
              <a:cxnLst/>
              <a:rect l="l" t="t" r="r" b="b"/>
              <a:pathLst>
                <a:path w="3076" h="2601" extrusionOk="0">
                  <a:moveTo>
                    <a:pt x="388" y="1"/>
                  </a:moveTo>
                  <a:cubicBezTo>
                    <a:pt x="95" y="1"/>
                    <a:pt x="1" y="473"/>
                    <a:pt x="348" y="543"/>
                  </a:cubicBezTo>
                  <a:cubicBezTo>
                    <a:pt x="1324" y="791"/>
                    <a:pt x="2119" y="1490"/>
                    <a:pt x="2502" y="2428"/>
                  </a:cubicBezTo>
                  <a:cubicBezTo>
                    <a:pt x="2540" y="2533"/>
                    <a:pt x="2645" y="2600"/>
                    <a:pt x="2750" y="2600"/>
                  </a:cubicBezTo>
                  <a:cubicBezTo>
                    <a:pt x="2942" y="2600"/>
                    <a:pt x="3076" y="2399"/>
                    <a:pt x="2999" y="2227"/>
                  </a:cubicBezTo>
                  <a:cubicBezTo>
                    <a:pt x="2559" y="1136"/>
                    <a:pt x="1621" y="313"/>
                    <a:pt x="482" y="16"/>
                  </a:cubicBezTo>
                  <a:cubicBezTo>
                    <a:pt x="449" y="6"/>
                    <a:pt x="417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540;p79">
              <a:extLst>
                <a:ext uri="{FF2B5EF4-FFF2-40B4-BE49-F238E27FC236}">
                  <a16:creationId xmlns:a16="http://schemas.microsoft.com/office/drawing/2014/main" id="{BD7F6A7A-2978-43DB-8783-B2AF3DCCCD44}"/>
                </a:ext>
              </a:extLst>
            </p:cNvPr>
            <p:cNvSpPr/>
            <p:nvPr/>
          </p:nvSpPr>
          <p:spPr>
            <a:xfrm>
              <a:off x="3691307" y="1732150"/>
              <a:ext cx="68118" cy="102073"/>
            </a:xfrm>
            <a:custGeom>
              <a:avLst/>
              <a:gdLst/>
              <a:ahLst/>
              <a:cxnLst/>
              <a:rect l="l" t="t" r="r" b="b"/>
              <a:pathLst>
                <a:path w="2594" h="3887" extrusionOk="0">
                  <a:moveTo>
                    <a:pt x="871" y="1"/>
                  </a:moveTo>
                  <a:lnTo>
                    <a:pt x="871" y="412"/>
                  </a:lnTo>
                  <a:cubicBezTo>
                    <a:pt x="862" y="499"/>
                    <a:pt x="823" y="566"/>
                    <a:pt x="747" y="604"/>
                  </a:cubicBezTo>
                  <a:lnTo>
                    <a:pt x="230" y="872"/>
                  </a:lnTo>
                  <a:cubicBezTo>
                    <a:pt x="87" y="948"/>
                    <a:pt x="0" y="1101"/>
                    <a:pt x="0" y="1264"/>
                  </a:cubicBezTo>
                  <a:lnTo>
                    <a:pt x="0" y="2527"/>
                  </a:lnTo>
                  <a:cubicBezTo>
                    <a:pt x="0" y="2987"/>
                    <a:pt x="134" y="3446"/>
                    <a:pt x="402" y="3839"/>
                  </a:cubicBezTo>
                  <a:lnTo>
                    <a:pt x="431" y="3886"/>
                  </a:lnTo>
                  <a:lnTo>
                    <a:pt x="2154" y="3886"/>
                  </a:lnTo>
                  <a:lnTo>
                    <a:pt x="2192" y="3839"/>
                  </a:lnTo>
                  <a:cubicBezTo>
                    <a:pt x="2450" y="3446"/>
                    <a:pt x="2584" y="2987"/>
                    <a:pt x="2594" y="2527"/>
                  </a:cubicBezTo>
                  <a:lnTo>
                    <a:pt x="2594" y="1255"/>
                  </a:lnTo>
                  <a:cubicBezTo>
                    <a:pt x="2594" y="1101"/>
                    <a:pt x="2498" y="948"/>
                    <a:pt x="2364" y="872"/>
                  </a:cubicBezTo>
                  <a:lnTo>
                    <a:pt x="1847" y="613"/>
                  </a:lnTo>
                  <a:cubicBezTo>
                    <a:pt x="1771" y="575"/>
                    <a:pt x="1733" y="499"/>
                    <a:pt x="1733" y="422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541;p79">
              <a:extLst>
                <a:ext uri="{FF2B5EF4-FFF2-40B4-BE49-F238E27FC236}">
                  <a16:creationId xmlns:a16="http://schemas.microsoft.com/office/drawing/2014/main" id="{75BB0D7F-F557-4C8E-AA2B-E3EF76F67CDC}"/>
                </a:ext>
              </a:extLst>
            </p:cNvPr>
            <p:cNvSpPr/>
            <p:nvPr/>
          </p:nvSpPr>
          <p:spPr>
            <a:xfrm>
              <a:off x="3691307" y="1751267"/>
              <a:ext cx="68118" cy="82955"/>
            </a:xfrm>
            <a:custGeom>
              <a:avLst/>
              <a:gdLst/>
              <a:ahLst/>
              <a:cxnLst/>
              <a:rect l="l" t="t" r="r" b="b"/>
              <a:pathLst>
                <a:path w="2594" h="3159" extrusionOk="0">
                  <a:moveTo>
                    <a:pt x="508" y="0"/>
                  </a:moveTo>
                  <a:lnTo>
                    <a:pt x="240" y="144"/>
                  </a:lnTo>
                  <a:cubicBezTo>
                    <a:pt x="96" y="220"/>
                    <a:pt x="0" y="364"/>
                    <a:pt x="10" y="527"/>
                  </a:cubicBezTo>
                  <a:lnTo>
                    <a:pt x="10" y="1799"/>
                  </a:lnTo>
                  <a:cubicBezTo>
                    <a:pt x="10" y="2259"/>
                    <a:pt x="144" y="2718"/>
                    <a:pt x="402" y="3111"/>
                  </a:cubicBezTo>
                  <a:lnTo>
                    <a:pt x="441" y="3158"/>
                  </a:lnTo>
                  <a:lnTo>
                    <a:pt x="2163" y="3158"/>
                  </a:lnTo>
                  <a:lnTo>
                    <a:pt x="2202" y="3111"/>
                  </a:lnTo>
                  <a:cubicBezTo>
                    <a:pt x="2460" y="2718"/>
                    <a:pt x="2594" y="2259"/>
                    <a:pt x="2594" y="1799"/>
                  </a:cubicBezTo>
                  <a:lnTo>
                    <a:pt x="2594" y="527"/>
                  </a:lnTo>
                  <a:cubicBezTo>
                    <a:pt x="2594" y="373"/>
                    <a:pt x="2508" y="220"/>
                    <a:pt x="2364" y="144"/>
                  </a:cubicBezTo>
                  <a:lnTo>
                    <a:pt x="2087" y="0"/>
                  </a:lnTo>
                  <a:cubicBezTo>
                    <a:pt x="1876" y="230"/>
                    <a:pt x="1589" y="345"/>
                    <a:pt x="1301" y="345"/>
                  </a:cubicBezTo>
                  <a:cubicBezTo>
                    <a:pt x="1012" y="345"/>
                    <a:pt x="723" y="230"/>
                    <a:pt x="50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542;p79">
              <a:extLst>
                <a:ext uri="{FF2B5EF4-FFF2-40B4-BE49-F238E27FC236}">
                  <a16:creationId xmlns:a16="http://schemas.microsoft.com/office/drawing/2014/main" id="{3337C498-8368-4F8C-BBCE-96899164D8A8}"/>
                </a:ext>
              </a:extLst>
            </p:cNvPr>
            <p:cNvSpPr/>
            <p:nvPr/>
          </p:nvSpPr>
          <p:spPr>
            <a:xfrm>
              <a:off x="3712656" y="1732150"/>
              <a:ext cx="25420" cy="17122"/>
            </a:xfrm>
            <a:custGeom>
              <a:avLst/>
              <a:gdLst/>
              <a:ahLst/>
              <a:cxnLst/>
              <a:rect l="l" t="t" r="r" b="b"/>
              <a:pathLst>
                <a:path w="968" h="652" extrusionOk="0">
                  <a:moveTo>
                    <a:pt x="58" y="1"/>
                  </a:moveTo>
                  <a:lnTo>
                    <a:pt x="58" y="412"/>
                  </a:lnTo>
                  <a:cubicBezTo>
                    <a:pt x="49" y="470"/>
                    <a:pt x="39" y="518"/>
                    <a:pt x="1" y="556"/>
                  </a:cubicBezTo>
                  <a:cubicBezTo>
                    <a:pt x="154" y="613"/>
                    <a:pt x="317" y="652"/>
                    <a:pt x="489" y="652"/>
                  </a:cubicBezTo>
                  <a:cubicBezTo>
                    <a:pt x="652" y="652"/>
                    <a:pt x="814" y="613"/>
                    <a:pt x="967" y="556"/>
                  </a:cubicBezTo>
                  <a:cubicBezTo>
                    <a:pt x="929" y="518"/>
                    <a:pt x="910" y="470"/>
                    <a:pt x="910" y="412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rgbClr val="99A8B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543;p79">
              <a:extLst>
                <a:ext uri="{FF2B5EF4-FFF2-40B4-BE49-F238E27FC236}">
                  <a16:creationId xmlns:a16="http://schemas.microsoft.com/office/drawing/2014/main" id="{1ADF402C-5C00-4D38-BF97-2EB209BBBE50}"/>
                </a:ext>
              </a:extLst>
            </p:cNvPr>
            <p:cNvSpPr/>
            <p:nvPr/>
          </p:nvSpPr>
          <p:spPr>
            <a:xfrm>
              <a:off x="3702625" y="1686930"/>
              <a:ext cx="45509" cy="51049"/>
            </a:xfrm>
            <a:custGeom>
              <a:avLst/>
              <a:gdLst/>
              <a:ahLst/>
              <a:cxnLst/>
              <a:rect l="l" t="t" r="r" b="b"/>
              <a:pathLst>
                <a:path w="1733" h="1944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51"/>
                    <a:pt x="392" y="1943"/>
                    <a:pt x="871" y="1943"/>
                  </a:cubicBezTo>
                  <a:cubicBezTo>
                    <a:pt x="1340" y="1943"/>
                    <a:pt x="1732" y="1551"/>
                    <a:pt x="1732" y="107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544;p79">
              <a:extLst>
                <a:ext uri="{FF2B5EF4-FFF2-40B4-BE49-F238E27FC236}">
                  <a16:creationId xmlns:a16="http://schemas.microsoft.com/office/drawing/2014/main" id="{679809C2-42EE-416A-A931-42E588DA8FC0}"/>
                </a:ext>
              </a:extLst>
            </p:cNvPr>
            <p:cNvSpPr/>
            <p:nvPr/>
          </p:nvSpPr>
          <p:spPr>
            <a:xfrm>
              <a:off x="3702625" y="1686930"/>
              <a:ext cx="31171" cy="50944"/>
            </a:xfrm>
            <a:custGeom>
              <a:avLst/>
              <a:gdLst/>
              <a:ahLst/>
              <a:cxnLst/>
              <a:rect l="l" t="t" r="r" b="b"/>
              <a:pathLst>
                <a:path w="1187" h="1940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lnTo>
                    <a:pt x="0" y="1072"/>
                  </a:lnTo>
                  <a:cubicBezTo>
                    <a:pt x="0" y="1569"/>
                    <a:pt x="409" y="1940"/>
                    <a:pt x="865" y="1940"/>
                  </a:cubicBezTo>
                  <a:cubicBezTo>
                    <a:pt x="971" y="1940"/>
                    <a:pt x="1080" y="1919"/>
                    <a:pt x="1187" y="1876"/>
                  </a:cubicBezTo>
                  <a:cubicBezTo>
                    <a:pt x="861" y="1742"/>
                    <a:pt x="651" y="1426"/>
                    <a:pt x="651" y="1072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545;p79">
              <a:extLst>
                <a:ext uri="{FF2B5EF4-FFF2-40B4-BE49-F238E27FC236}">
                  <a16:creationId xmlns:a16="http://schemas.microsoft.com/office/drawing/2014/main" id="{87BECEF4-BABE-416E-93A8-4D6FAE4865B1}"/>
                </a:ext>
              </a:extLst>
            </p:cNvPr>
            <p:cNvSpPr/>
            <p:nvPr/>
          </p:nvSpPr>
          <p:spPr>
            <a:xfrm>
              <a:off x="3702625" y="1834196"/>
              <a:ext cx="45509" cy="28177"/>
            </a:xfrm>
            <a:custGeom>
              <a:avLst/>
              <a:gdLst/>
              <a:ahLst/>
              <a:cxnLst/>
              <a:rect l="l" t="t" r="r" b="b"/>
              <a:pathLst>
                <a:path w="1733" h="1073" extrusionOk="0">
                  <a:moveTo>
                    <a:pt x="0" y="0"/>
                  </a:moveTo>
                  <a:lnTo>
                    <a:pt x="0" y="862"/>
                  </a:lnTo>
                  <a:cubicBezTo>
                    <a:pt x="0" y="977"/>
                    <a:pt x="96" y="1072"/>
                    <a:pt x="220" y="1072"/>
                  </a:cubicBezTo>
                  <a:lnTo>
                    <a:pt x="1512" y="1072"/>
                  </a:lnTo>
                  <a:cubicBezTo>
                    <a:pt x="1637" y="1072"/>
                    <a:pt x="1732" y="977"/>
                    <a:pt x="1732" y="862"/>
                  </a:cubicBezTo>
                  <a:lnTo>
                    <a:pt x="1732" y="0"/>
                  </a:lnTo>
                  <a:close/>
                </a:path>
              </a:pathLst>
            </a:custGeom>
            <a:solidFill>
              <a:srgbClr val="74879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546;p79">
              <a:extLst>
                <a:ext uri="{FF2B5EF4-FFF2-40B4-BE49-F238E27FC236}">
                  <a16:creationId xmlns:a16="http://schemas.microsoft.com/office/drawing/2014/main" id="{CCB50C52-01BD-43CB-B0E2-86874C5BDB89}"/>
                </a:ext>
              </a:extLst>
            </p:cNvPr>
            <p:cNvSpPr/>
            <p:nvPr/>
          </p:nvSpPr>
          <p:spPr>
            <a:xfrm>
              <a:off x="3691307" y="1759303"/>
              <a:ext cx="11344" cy="74920"/>
            </a:xfrm>
            <a:custGeom>
              <a:avLst/>
              <a:gdLst/>
              <a:ahLst/>
              <a:cxnLst/>
              <a:rect l="l" t="t" r="r" b="b"/>
              <a:pathLst>
                <a:path w="432" h="2853" extrusionOk="0">
                  <a:moveTo>
                    <a:pt x="67" y="1"/>
                  </a:moveTo>
                  <a:cubicBezTo>
                    <a:pt x="29" y="67"/>
                    <a:pt x="0" y="154"/>
                    <a:pt x="0" y="230"/>
                  </a:cubicBezTo>
                  <a:lnTo>
                    <a:pt x="0" y="1493"/>
                  </a:lnTo>
                  <a:cubicBezTo>
                    <a:pt x="0" y="1953"/>
                    <a:pt x="144" y="2412"/>
                    <a:pt x="402" y="2805"/>
                  </a:cubicBezTo>
                  <a:lnTo>
                    <a:pt x="431" y="2852"/>
                  </a:lnTo>
                  <a:lnTo>
                    <a:pt x="431" y="489"/>
                  </a:lnTo>
                  <a:cubicBezTo>
                    <a:pt x="431" y="355"/>
                    <a:pt x="374" y="230"/>
                    <a:pt x="259" y="14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547;p79">
              <a:extLst>
                <a:ext uri="{FF2B5EF4-FFF2-40B4-BE49-F238E27FC236}">
                  <a16:creationId xmlns:a16="http://schemas.microsoft.com/office/drawing/2014/main" id="{CAAB57F7-76AE-4695-BB26-F087F1016EA7}"/>
                </a:ext>
              </a:extLst>
            </p:cNvPr>
            <p:cNvSpPr/>
            <p:nvPr/>
          </p:nvSpPr>
          <p:spPr>
            <a:xfrm>
              <a:off x="3748107" y="1759303"/>
              <a:ext cx="11318" cy="74920"/>
            </a:xfrm>
            <a:custGeom>
              <a:avLst/>
              <a:gdLst/>
              <a:ahLst/>
              <a:cxnLst/>
              <a:rect l="l" t="t" r="r" b="b"/>
              <a:pathLst>
                <a:path w="431" h="2853" extrusionOk="0">
                  <a:moveTo>
                    <a:pt x="364" y="1"/>
                  </a:moveTo>
                  <a:lnTo>
                    <a:pt x="173" y="144"/>
                  </a:lnTo>
                  <a:cubicBezTo>
                    <a:pt x="58" y="230"/>
                    <a:pt x="0" y="355"/>
                    <a:pt x="0" y="489"/>
                  </a:cubicBezTo>
                  <a:lnTo>
                    <a:pt x="0" y="2852"/>
                  </a:lnTo>
                  <a:lnTo>
                    <a:pt x="29" y="2805"/>
                  </a:lnTo>
                  <a:cubicBezTo>
                    <a:pt x="287" y="2412"/>
                    <a:pt x="431" y="1953"/>
                    <a:pt x="431" y="1493"/>
                  </a:cubicBezTo>
                  <a:lnTo>
                    <a:pt x="431" y="230"/>
                  </a:lnTo>
                  <a:cubicBezTo>
                    <a:pt x="431" y="154"/>
                    <a:pt x="402" y="67"/>
                    <a:pt x="364" y="1"/>
                  </a:cubicBezTo>
                  <a:close/>
                </a:path>
              </a:pathLst>
            </a:custGeom>
            <a:solidFill>
              <a:srgbClr val="8297A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548;p79">
              <a:extLst>
                <a:ext uri="{FF2B5EF4-FFF2-40B4-BE49-F238E27FC236}">
                  <a16:creationId xmlns:a16="http://schemas.microsoft.com/office/drawing/2014/main" id="{52C36E1C-80CF-4C21-B7C1-33FB281169CD}"/>
                </a:ext>
              </a:extLst>
            </p:cNvPr>
            <p:cNvSpPr/>
            <p:nvPr/>
          </p:nvSpPr>
          <p:spPr>
            <a:xfrm>
              <a:off x="3722477" y="1845514"/>
              <a:ext cx="5803" cy="17095"/>
            </a:xfrm>
            <a:custGeom>
              <a:avLst/>
              <a:gdLst/>
              <a:ahLst/>
              <a:cxnLst/>
              <a:rect l="l" t="t" r="r" b="b"/>
              <a:pathLst>
                <a:path w="221" h="651" extrusionOk="0">
                  <a:moveTo>
                    <a:pt x="115" y="0"/>
                  </a:moveTo>
                  <a:cubicBezTo>
                    <a:pt x="48" y="0"/>
                    <a:pt x="0" y="48"/>
                    <a:pt x="0" y="105"/>
                  </a:cubicBezTo>
                  <a:lnTo>
                    <a:pt x="0" y="651"/>
                  </a:lnTo>
                  <a:lnTo>
                    <a:pt x="220" y="651"/>
                  </a:lnTo>
                  <a:lnTo>
                    <a:pt x="220" y="105"/>
                  </a:lnTo>
                  <a:cubicBezTo>
                    <a:pt x="220" y="48"/>
                    <a:pt x="172" y="0"/>
                    <a:pt x="115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549;p79">
              <a:extLst>
                <a:ext uri="{FF2B5EF4-FFF2-40B4-BE49-F238E27FC236}">
                  <a16:creationId xmlns:a16="http://schemas.microsoft.com/office/drawing/2014/main" id="{AB86DC28-649C-4A00-8154-DF70B5DE4522}"/>
                </a:ext>
              </a:extLst>
            </p:cNvPr>
            <p:cNvSpPr/>
            <p:nvPr/>
          </p:nvSpPr>
          <p:spPr>
            <a:xfrm>
              <a:off x="3702625" y="1686930"/>
              <a:ext cx="45509" cy="22662"/>
            </a:xfrm>
            <a:custGeom>
              <a:avLst/>
              <a:gdLst/>
              <a:ahLst/>
              <a:cxnLst/>
              <a:rect l="l" t="t" r="r" b="b"/>
              <a:pathLst>
                <a:path w="1733" h="863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530" y="794"/>
                    <a:pt x="1076" y="862"/>
                    <a:pt x="1624" y="862"/>
                  </a:cubicBezTo>
                  <a:cubicBezTo>
                    <a:pt x="1660" y="862"/>
                    <a:pt x="1696" y="862"/>
                    <a:pt x="1732" y="862"/>
                  </a:cubicBezTo>
                  <a:lnTo>
                    <a:pt x="1732" y="641"/>
                  </a:lnTo>
                  <a:cubicBezTo>
                    <a:pt x="1732" y="287"/>
                    <a:pt x="1436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550;p79">
              <a:extLst>
                <a:ext uri="{FF2B5EF4-FFF2-40B4-BE49-F238E27FC236}">
                  <a16:creationId xmlns:a16="http://schemas.microsoft.com/office/drawing/2014/main" id="{02B61968-3D8C-4496-BFE3-9F3228C6672F}"/>
                </a:ext>
              </a:extLst>
            </p:cNvPr>
            <p:cNvSpPr/>
            <p:nvPr/>
          </p:nvSpPr>
          <p:spPr>
            <a:xfrm>
              <a:off x="3702625" y="1686930"/>
              <a:ext cx="31171" cy="20640"/>
            </a:xfrm>
            <a:custGeom>
              <a:avLst/>
              <a:gdLst/>
              <a:ahLst/>
              <a:cxnLst/>
              <a:rect l="l" t="t" r="r" b="b"/>
              <a:pathLst>
                <a:path w="1187" h="786" extrusionOk="0">
                  <a:moveTo>
                    <a:pt x="651" y="0"/>
                  </a:moveTo>
                  <a:cubicBezTo>
                    <a:pt x="297" y="0"/>
                    <a:pt x="0" y="287"/>
                    <a:pt x="0" y="641"/>
                  </a:cubicBezTo>
                  <a:cubicBezTo>
                    <a:pt x="220" y="708"/>
                    <a:pt x="431" y="756"/>
                    <a:pt x="651" y="785"/>
                  </a:cubicBezTo>
                  <a:lnTo>
                    <a:pt x="651" y="641"/>
                  </a:lnTo>
                  <a:cubicBezTo>
                    <a:pt x="651" y="326"/>
                    <a:pt x="881" y="58"/>
                    <a:pt x="1187" y="10"/>
                  </a:cubicBezTo>
                  <a:cubicBezTo>
                    <a:pt x="1158" y="0"/>
                    <a:pt x="1120" y="0"/>
                    <a:pt x="108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9612;p79">
            <a:extLst>
              <a:ext uri="{FF2B5EF4-FFF2-40B4-BE49-F238E27FC236}">
                <a16:creationId xmlns:a16="http://schemas.microsoft.com/office/drawing/2014/main" id="{50DAE654-110C-48AB-BDEB-2F8DF26AE0B4}"/>
              </a:ext>
            </a:extLst>
          </p:cNvPr>
          <p:cNvGrpSpPr/>
          <p:nvPr/>
        </p:nvGrpSpPr>
        <p:grpSpPr>
          <a:xfrm>
            <a:off x="4159146" y="2823916"/>
            <a:ext cx="825707" cy="745123"/>
            <a:chOff x="863499" y="1970906"/>
            <a:chExt cx="347078" cy="364016"/>
          </a:xfrm>
        </p:grpSpPr>
        <p:sp>
          <p:nvSpPr>
            <p:cNvPr id="134" name="Google Shape;9613;p79">
              <a:extLst>
                <a:ext uri="{FF2B5EF4-FFF2-40B4-BE49-F238E27FC236}">
                  <a16:creationId xmlns:a16="http://schemas.microsoft.com/office/drawing/2014/main" id="{80BBFDDD-4CC2-4D4E-A515-7EE66C666954}"/>
                </a:ext>
              </a:extLst>
            </p:cNvPr>
            <p:cNvSpPr/>
            <p:nvPr/>
          </p:nvSpPr>
          <p:spPr>
            <a:xfrm>
              <a:off x="984872" y="1970906"/>
              <a:ext cx="225705" cy="173447"/>
            </a:xfrm>
            <a:custGeom>
              <a:avLst/>
              <a:gdLst/>
              <a:ahLst/>
              <a:cxnLst/>
              <a:rect l="l" t="t" r="r" b="b"/>
              <a:pathLst>
                <a:path w="8595" h="6605" extrusionOk="0">
                  <a:moveTo>
                    <a:pt x="4796" y="1"/>
                  </a:moveTo>
                  <a:cubicBezTo>
                    <a:pt x="4748" y="1"/>
                    <a:pt x="4709" y="20"/>
                    <a:pt x="4681" y="58"/>
                  </a:cubicBezTo>
                  <a:lnTo>
                    <a:pt x="1" y="6604"/>
                  </a:lnTo>
                  <a:lnTo>
                    <a:pt x="3972" y="6604"/>
                  </a:lnTo>
                  <a:lnTo>
                    <a:pt x="8528" y="230"/>
                  </a:lnTo>
                  <a:cubicBezTo>
                    <a:pt x="8595" y="135"/>
                    <a:pt x="8518" y="1"/>
                    <a:pt x="840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614;p79">
              <a:extLst>
                <a:ext uri="{FF2B5EF4-FFF2-40B4-BE49-F238E27FC236}">
                  <a16:creationId xmlns:a16="http://schemas.microsoft.com/office/drawing/2014/main" id="{E43506D2-77B9-4D76-8E39-0C62D5CA61AB}"/>
                </a:ext>
              </a:extLst>
            </p:cNvPr>
            <p:cNvSpPr/>
            <p:nvPr/>
          </p:nvSpPr>
          <p:spPr>
            <a:xfrm>
              <a:off x="1020822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4728" y="1"/>
                  </a:moveTo>
                  <a:lnTo>
                    <a:pt x="0" y="6604"/>
                  </a:lnTo>
                  <a:lnTo>
                    <a:pt x="1369" y="6604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615;p79">
              <a:extLst>
                <a:ext uri="{FF2B5EF4-FFF2-40B4-BE49-F238E27FC236}">
                  <a16:creationId xmlns:a16="http://schemas.microsoft.com/office/drawing/2014/main" id="{E3103449-03FC-4F50-A3E4-55F6698ACF6A}"/>
                </a:ext>
              </a:extLst>
            </p:cNvPr>
            <p:cNvSpPr/>
            <p:nvPr/>
          </p:nvSpPr>
          <p:spPr>
            <a:xfrm>
              <a:off x="1056746" y="1970906"/>
              <a:ext cx="153831" cy="173447"/>
            </a:xfrm>
            <a:custGeom>
              <a:avLst/>
              <a:gdLst/>
              <a:ahLst/>
              <a:cxnLst/>
              <a:rect l="l" t="t" r="r" b="b"/>
              <a:pathLst>
                <a:path w="5858" h="6605" extrusionOk="0">
                  <a:moveTo>
                    <a:pt x="4719" y="1"/>
                  </a:moveTo>
                  <a:lnTo>
                    <a:pt x="1" y="6604"/>
                  </a:lnTo>
                  <a:lnTo>
                    <a:pt x="1235" y="6604"/>
                  </a:lnTo>
                  <a:lnTo>
                    <a:pt x="5791" y="230"/>
                  </a:lnTo>
                  <a:cubicBezTo>
                    <a:pt x="5858" y="135"/>
                    <a:pt x="5791" y="1"/>
                    <a:pt x="5676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616;p79">
              <a:extLst>
                <a:ext uri="{FF2B5EF4-FFF2-40B4-BE49-F238E27FC236}">
                  <a16:creationId xmlns:a16="http://schemas.microsoft.com/office/drawing/2014/main" id="{1C22DB53-5F9C-46B3-AC9E-BBAAFE163B4B}"/>
                </a:ext>
              </a:extLst>
            </p:cNvPr>
            <p:cNvSpPr/>
            <p:nvPr/>
          </p:nvSpPr>
          <p:spPr>
            <a:xfrm>
              <a:off x="863499" y="1970906"/>
              <a:ext cx="225967" cy="173447"/>
            </a:xfrm>
            <a:custGeom>
              <a:avLst/>
              <a:gdLst/>
              <a:ahLst/>
              <a:cxnLst/>
              <a:rect l="l" t="t" r="r" b="b"/>
              <a:pathLst>
                <a:path w="8605" h="660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604"/>
                  </a:lnTo>
                  <a:lnTo>
                    <a:pt x="8604" y="6604"/>
                  </a:lnTo>
                  <a:lnTo>
                    <a:pt x="3924" y="58"/>
                  </a:lnTo>
                  <a:cubicBezTo>
                    <a:pt x="3895" y="20"/>
                    <a:pt x="3848" y="1"/>
                    <a:pt x="3800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617;p79">
              <a:extLst>
                <a:ext uri="{FF2B5EF4-FFF2-40B4-BE49-F238E27FC236}">
                  <a16:creationId xmlns:a16="http://schemas.microsoft.com/office/drawing/2014/main" id="{3767F4C0-8B7D-4B70-8B78-89E1C3DC7F3B}"/>
                </a:ext>
              </a:extLst>
            </p:cNvPr>
            <p:cNvSpPr/>
            <p:nvPr/>
          </p:nvSpPr>
          <p:spPr>
            <a:xfrm>
              <a:off x="895405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1" y="1"/>
                  </a:moveTo>
                  <a:lnTo>
                    <a:pt x="4719" y="6604"/>
                  </a:lnTo>
                  <a:lnTo>
                    <a:pt x="6088" y="6604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618;p79">
              <a:extLst>
                <a:ext uri="{FF2B5EF4-FFF2-40B4-BE49-F238E27FC236}">
                  <a16:creationId xmlns:a16="http://schemas.microsoft.com/office/drawing/2014/main" id="{B71E75CD-202B-4A76-AB2D-0BEF3B1B64A6}"/>
                </a:ext>
              </a:extLst>
            </p:cNvPr>
            <p:cNvSpPr/>
            <p:nvPr/>
          </p:nvSpPr>
          <p:spPr>
            <a:xfrm>
              <a:off x="863499" y="1970906"/>
              <a:ext cx="155827" cy="173185"/>
            </a:xfrm>
            <a:custGeom>
              <a:avLst/>
              <a:gdLst/>
              <a:ahLst/>
              <a:cxnLst/>
              <a:rect l="l" t="t" r="r" b="b"/>
              <a:pathLst>
                <a:path w="5934" h="659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595"/>
                  </a:lnTo>
                  <a:lnTo>
                    <a:pt x="5934" y="6595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619;p79">
              <a:extLst>
                <a:ext uri="{FF2B5EF4-FFF2-40B4-BE49-F238E27FC236}">
                  <a16:creationId xmlns:a16="http://schemas.microsoft.com/office/drawing/2014/main" id="{A7AE971A-8BB2-4AB6-A0F2-24AE21512C08}"/>
                </a:ext>
              </a:extLst>
            </p:cNvPr>
            <p:cNvSpPr/>
            <p:nvPr/>
          </p:nvSpPr>
          <p:spPr>
            <a:xfrm>
              <a:off x="1073080" y="2094302"/>
              <a:ext cx="35714" cy="49789"/>
            </a:xfrm>
            <a:custGeom>
              <a:avLst/>
              <a:gdLst/>
              <a:ahLst/>
              <a:cxnLst/>
              <a:rect l="l" t="t" r="r" b="b"/>
              <a:pathLst>
                <a:path w="1360" h="1896" extrusionOk="0">
                  <a:moveTo>
                    <a:pt x="738" y="1"/>
                  </a:moveTo>
                  <a:lnTo>
                    <a:pt x="1" y="1034"/>
                  </a:lnTo>
                  <a:lnTo>
                    <a:pt x="613" y="1896"/>
                  </a:lnTo>
                  <a:lnTo>
                    <a:pt x="1130" y="1187"/>
                  </a:lnTo>
                  <a:lnTo>
                    <a:pt x="1360" y="86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7D8F9F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9620;p79">
              <a:extLst>
                <a:ext uri="{FF2B5EF4-FFF2-40B4-BE49-F238E27FC236}">
                  <a16:creationId xmlns:a16="http://schemas.microsoft.com/office/drawing/2014/main" id="{5C447125-3858-44AB-94BF-438FCD9CF34F}"/>
                </a:ext>
              </a:extLst>
            </p:cNvPr>
            <p:cNvSpPr/>
            <p:nvPr/>
          </p:nvSpPr>
          <p:spPr>
            <a:xfrm>
              <a:off x="1054987" y="2069171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47" y="1"/>
                  </a:moveTo>
                  <a:lnTo>
                    <a:pt x="1" y="1034"/>
                  </a:lnTo>
                  <a:lnTo>
                    <a:pt x="690" y="1991"/>
                  </a:lnTo>
                  <a:lnTo>
                    <a:pt x="1427" y="958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621;p79">
              <a:extLst>
                <a:ext uri="{FF2B5EF4-FFF2-40B4-BE49-F238E27FC236}">
                  <a16:creationId xmlns:a16="http://schemas.microsoft.com/office/drawing/2014/main" id="{D3DF5045-4483-45B9-AA7A-CF4B672DAF32}"/>
                </a:ext>
              </a:extLst>
            </p:cNvPr>
            <p:cNvSpPr/>
            <p:nvPr/>
          </p:nvSpPr>
          <p:spPr>
            <a:xfrm>
              <a:off x="1037156" y="2044040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37" y="1"/>
                  </a:moveTo>
                  <a:lnTo>
                    <a:pt x="0" y="1034"/>
                  </a:lnTo>
                  <a:lnTo>
                    <a:pt x="680" y="1991"/>
                  </a:lnTo>
                  <a:lnTo>
                    <a:pt x="1426" y="95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657A8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622;p79">
              <a:extLst>
                <a:ext uri="{FF2B5EF4-FFF2-40B4-BE49-F238E27FC236}">
                  <a16:creationId xmlns:a16="http://schemas.microsoft.com/office/drawing/2014/main" id="{7FA2D59E-344A-45F9-A480-FA28B881A6BE}"/>
                </a:ext>
              </a:extLst>
            </p:cNvPr>
            <p:cNvSpPr/>
            <p:nvPr/>
          </p:nvSpPr>
          <p:spPr>
            <a:xfrm>
              <a:off x="924317" y="2114890"/>
              <a:ext cx="225442" cy="220033"/>
            </a:xfrm>
            <a:custGeom>
              <a:avLst/>
              <a:gdLst/>
              <a:ahLst/>
              <a:cxnLst/>
              <a:rect l="l" t="t" r="r" b="b"/>
              <a:pathLst>
                <a:path w="8585" h="8379" extrusionOk="0">
                  <a:moveTo>
                    <a:pt x="4293" y="0"/>
                  </a:moveTo>
                  <a:cubicBezTo>
                    <a:pt x="4122" y="0"/>
                    <a:pt x="3952" y="65"/>
                    <a:pt x="3819" y="193"/>
                  </a:cubicBezTo>
                  <a:cubicBezTo>
                    <a:pt x="3689" y="323"/>
                    <a:pt x="3514" y="391"/>
                    <a:pt x="3340" y="391"/>
                  </a:cubicBezTo>
                  <a:cubicBezTo>
                    <a:pt x="3259" y="391"/>
                    <a:pt x="3177" y="376"/>
                    <a:pt x="3101" y="346"/>
                  </a:cubicBezTo>
                  <a:cubicBezTo>
                    <a:pt x="3020" y="315"/>
                    <a:pt x="2937" y="301"/>
                    <a:pt x="2855" y="301"/>
                  </a:cubicBezTo>
                  <a:cubicBezTo>
                    <a:pt x="2581" y="301"/>
                    <a:pt x="2324" y="465"/>
                    <a:pt x="2221" y="738"/>
                  </a:cubicBezTo>
                  <a:cubicBezTo>
                    <a:pt x="2125" y="987"/>
                    <a:pt x="1886" y="1159"/>
                    <a:pt x="1627" y="1169"/>
                  </a:cubicBezTo>
                  <a:cubicBezTo>
                    <a:pt x="1245" y="1188"/>
                    <a:pt x="957" y="1514"/>
                    <a:pt x="986" y="1887"/>
                  </a:cubicBezTo>
                  <a:cubicBezTo>
                    <a:pt x="996" y="2155"/>
                    <a:pt x="852" y="2404"/>
                    <a:pt x="613" y="2528"/>
                  </a:cubicBezTo>
                  <a:cubicBezTo>
                    <a:pt x="278" y="2700"/>
                    <a:pt x="144" y="3102"/>
                    <a:pt x="316" y="3437"/>
                  </a:cubicBezTo>
                  <a:cubicBezTo>
                    <a:pt x="441" y="3676"/>
                    <a:pt x="402" y="3963"/>
                    <a:pt x="240" y="4174"/>
                  </a:cubicBezTo>
                  <a:cubicBezTo>
                    <a:pt x="0" y="4461"/>
                    <a:pt x="48" y="4892"/>
                    <a:pt x="345" y="5131"/>
                  </a:cubicBezTo>
                  <a:cubicBezTo>
                    <a:pt x="546" y="5294"/>
                    <a:pt x="632" y="5571"/>
                    <a:pt x="565" y="5830"/>
                  </a:cubicBezTo>
                  <a:cubicBezTo>
                    <a:pt x="469" y="6193"/>
                    <a:pt x="689" y="6557"/>
                    <a:pt x="1044" y="6662"/>
                  </a:cubicBezTo>
                  <a:cubicBezTo>
                    <a:pt x="1302" y="6729"/>
                    <a:pt x="1493" y="6940"/>
                    <a:pt x="1541" y="7208"/>
                  </a:cubicBezTo>
                  <a:cubicBezTo>
                    <a:pt x="1593" y="7545"/>
                    <a:pt x="1879" y="7781"/>
                    <a:pt x="2209" y="7781"/>
                  </a:cubicBezTo>
                  <a:cubicBezTo>
                    <a:pt x="2245" y="7781"/>
                    <a:pt x="2280" y="7778"/>
                    <a:pt x="2316" y="7772"/>
                  </a:cubicBezTo>
                  <a:cubicBezTo>
                    <a:pt x="2349" y="7768"/>
                    <a:pt x="2382" y="7765"/>
                    <a:pt x="2415" y="7765"/>
                  </a:cubicBezTo>
                  <a:cubicBezTo>
                    <a:pt x="2641" y="7765"/>
                    <a:pt x="2861" y="7877"/>
                    <a:pt x="2986" y="8069"/>
                  </a:cubicBezTo>
                  <a:cubicBezTo>
                    <a:pt x="3120" y="8270"/>
                    <a:pt x="3336" y="8378"/>
                    <a:pt x="3556" y="8378"/>
                  </a:cubicBezTo>
                  <a:cubicBezTo>
                    <a:pt x="3682" y="8378"/>
                    <a:pt x="3809" y="8343"/>
                    <a:pt x="3924" y="8270"/>
                  </a:cubicBezTo>
                  <a:cubicBezTo>
                    <a:pt x="4039" y="8198"/>
                    <a:pt x="4168" y="8162"/>
                    <a:pt x="4296" y="8162"/>
                  </a:cubicBezTo>
                  <a:cubicBezTo>
                    <a:pt x="4424" y="8162"/>
                    <a:pt x="4551" y="8198"/>
                    <a:pt x="4661" y="8270"/>
                  </a:cubicBezTo>
                  <a:cubicBezTo>
                    <a:pt x="4776" y="8343"/>
                    <a:pt x="4904" y="8378"/>
                    <a:pt x="5031" y="8378"/>
                  </a:cubicBezTo>
                  <a:cubicBezTo>
                    <a:pt x="5254" y="8378"/>
                    <a:pt x="5471" y="8270"/>
                    <a:pt x="5599" y="8069"/>
                  </a:cubicBezTo>
                  <a:cubicBezTo>
                    <a:pt x="5733" y="7877"/>
                    <a:pt x="5946" y="7765"/>
                    <a:pt x="6177" y="7765"/>
                  </a:cubicBezTo>
                  <a:cubicBezTo>
                    <a:pt x="6210" y="7765"/>
                    <a:pt x="6244" y="7768"/>
                    <a:pt x="6278" y="7772"/>
                  </a:cubicBezTo>
                  <a:cubicBezTo>
                    <a:pt x="6314" y="7778"/>
                    <a:pt x="6349" y="7781"/>
                    <a:pt x="6383" y="7781"/>
                  </a:cubicBezTo>
                  <a:cubicBezTo>
                    <a:pt x="6706" y="7781"/>
                    <a:pt x="6993" y="7545"/>
                    <a:pt x="7054" y="7208"/>
                  </a:cubicBezTo>
                  <a:cubicBezTo>
                    <a:pt x="7102" y="6949"/>
                    <a:pt x="7293" y="6739"/>
                    <a:pt x="7542" y="6672"/>
                  </a:cubicBezTo>
                  <a:cubicBezTo>
                    <a:pt x="7905" y="6576"/>
                    <a:pt x="8116" y="6203"/>
                    <a:pt x="8020" y="5839"/>
                  </a:cubicBezTo>
                  <a:cubicBezTo>
                    <a:pt x="7953" y="5581"/>
                    <a:pt x="8039" y="5313"/>
                    <a:pt x="8250" y="5141"/>
                  </a:cubicBezTo>
                  <a:cubicBezTo>
                    <a:pt x="8547" y="4901"/>
                    <a:pt x="8585" y="4471"/>
                    <a:pt x="8355" y="4184"/>
                  </a:cubicBezTo>
                  <a:cubicBezTo>
                    <a:pt x="8183" y="3973"/>
                    <a:pt x="8154" y="3686"/>
                    <a:pt x="8279" y="3447"/>
                  </a:cubicBezTo>
                  <a:cubicBezTo>
                    <a:pt x="8441" y="3112"/>
                    <a:pt x="8307" y="2710"/>
                    <a:pt x="7982" y="2538"/>
                  </a:cubicBezTo>
                  <a:cubicBezTo>
                    <a:pt x="7743" y="2413"/>
                    <a:pt x="7599" y="2164"/>
                    <a:pt x="7609" y="1896"/>
                  </a:cubicBezTo>
                  <a:cubicBezTo>
                    <a:pt x="7628" y="1523"/>
                    <a:pt x="7341" y="1198"/>
                    <a:pt x="6968" y="1179"/>
                  </a:cubicBezTo>
                  <a:cubicBezTo>
                    <a:pt x="6700" y="1169"/>
                    <a:pt x="6470" y="997"/>
                    <a:pt x="6374" y="748"/>
                  </a:cubicBezTo>
                  <a:cubicBezTo>
                    <a:pt x="6264" y="475"/>
                    <a:pt x="6005" y="310"/>
                    <a:pt x="5735" y="310"/>
                  </a:cubicBezTo>
                  <a:cubicBezTo>
                    <a:pt x="5654" y="310"/>
                    <a:pt x="5573" y="325"/>
                    <a:pt x="5494" y="356"/>
                  </a:cubicBezTo>
                  <a:cubicBezTo>
                    <a:pt x="5414" y="386"/>
                    <a:pt x="5332" y="401"/>
                    <a:pt x="5251" y="401"/>
                  </a:cubicBezTo>
                  <a:cubicBezTo>
                    <a:pt x="5077" y="401"/>
                    <a:pt x="4906" y="333"/>
                    <a:pt x="4776" y="202"/>
                  </a:cubicBezTo>
                  <a:cubicBezTo>
                    <a:pt x="4641" y="67"/>
                    <a:pt x="4467" y="0"/>
                    <a:pt x="4293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623;p79">
              <a:extLst>
                <a:ext uri="{FF2B5EF4-FFF2-40B4-BE49-F238E27FC236}">
                  <a16:creationId xmlns:a16="http://schemas.microsoft.com/office/drawing/2014/main" id="{1A7EBD1C-11A7-4EB7-B72C-7699AA7A0982}"/>
                </a:ext>
              </a:extLst>
            </p:cNvPr>
            <p:cNvSpPr/>
            <p:nvPr/>
          </p:nvSpPr>
          <p:spPr>
            <a:xfrm>
              <a:off x="1020822" y="2115100"/>
              <a:ext cx="128937" cy="219822"/>
            </a:xfrm>
            <a:custGeom>
              <a:avLst/>
              <a:gdLst/>
              <a:ahLst/>
              <a:cxnLst/>
              <a:rect l="l" t="t" r="r" b="b"/>
              <a:pathLst>
                <a:path w="4910" h="8371" extrusionOk="0">
                  <a:moveTo>
                    <a:pt x="622" y="1"/>
                  </a:moveTo>
                  <a:cubicBezTo>
                    <a:pt x="450" y="1"/>
                    <a:pt x="278" y="65"/>
                    <a:pt x="144" y="194"/>
                  </a:cubicBezTo>
                  <a:cubicBezTo>
                    <a:pt x="96" y="242"/>
                    <a:pt x="48" y="281"/>
                    <a:pt x="0" y="309"/>
                  </a:cubicBezTo>
                  <a:cubicBezTo>
                    <a:pt x="101" y="365"/>
                    <a:pt x="214" y="395"/>
                    <a:pt x="327" y="395"/>
                  </a:cubicBezTo>
                  <a:cubicBezTo>
                    <a:pt x="408" y="395"/>
                    <a:pt x="489" y="379"/>
                    <a:pt x="565" y="348"/>
                  </a:cubicBezTo>
                  <a:cubicBezTo>
                    <a:pt x="643" y="320"/>
                    <a:pt x="722" y="307"/>
                    <a:pt x="800" y="307"/>
                  </a:cubicBezTo>
                  <a:cubicBezTo>
                    <a:pt x="1076" y="307"/>
                    <a:pt x="1333" y="471"/>
                    <a:pt x="1445" y="740"/>
                  </a:cubicBezTo>
                  <a:cubicBezTo>
                    <a:pt x="1541" y="989"/>
                    <a:pt x="1771" y="1161"/>
                    <a:pt x="2039" y="1171"/>
                  </a:cubicBezTo>
                  <a:cubicBezTo>
                    <a:pt x="2412" y="1190"/>
                    <a:pt x="2699" y="1515"/>
                    <a:pt x="2680" y="1888"/>
                  </a:cubicBezTo>
                  <a:cubicBezTo>
                    <a:pt x="2670" y="2156"/>
                    <a:pt x="2814" y="2405"/>
                    <a:pt x="3053" y="2520"/>
                  </a:cubicBezTo>
                  <a:cubicBezTo>
                    <a:pt x="3388" y="2692"/>
                    <a:pt x="3522" y="3104"/>
                    <a:pt x="3350" y="3439"/>
                  </a:cubicBezTo>
                  <a:cubicBezTo>
                    <a:pt x="3226" y="3678"/>
                    <a:pt x="3264" y="3955"/>
                    <a:pt x="3427" y="4166"/>
                  </a:cubicBezTo>
                  <a:cubicBezTo>
                    <a:pt x="3666" y="4463"/>
                    <a:pt x="3618" y="4893"/>
                    <a:pt x="3331" y="5123"/>
                  </a:cubicBezTo>
                  <a:cubicBezTo>
                    <a:pt x="3120" y="5295"/>
                    <a:pt x="3034" y="5573"/>
                    <a:pt x="3101" y="5831"/>
                  </a:cubicBezTo>
                  <a:cubicBezTo>
                    <a:pt x="3197" y="6185"/>
                    <a:pt x="2977" y="6559"/>
                    <a:pt x="2623" y="6654"/>
                  </a:cubicBezTo>
                  <a:cubicBezTo>
                    <a:pt x="2364" y="6721"/>
                    <a:pt x="2163" y="6932"/>
                    <a:pt x="2125" y="7200"/>
                  </a:cubicBezTo>
                  <a:cubicBezTo>
                    <a:pt x="2064" y="7537"/>
                    <a:pt x="1777" y="7773"/>
                    <a:pt x="1447" y="7773"/>
                  </a:cubicBezTo>
                  <a:cubicBezTo>
                    <a:pt x="1412" y="7773"/>
                    <a:pt x="1376" y="7770"/>
                    <a:pt x="1340" y="7764"/>
                  </a:cubicBezTo>
                  <a:cubicBezTo>
                    <a:pt x="1307" y="7760"/>
                    <a:pt x="1274" y="7757"/>
                    <a:pt x="1241" y="7757"/>
                  </a:cubicBezTo>
                  <a:cubicBezTo>
                    <a:pt x="1015" y="7757"/>
                    <a:pt x="796" y="7869"/>
                    <a:pt x="670" y="8061"/>
                  </a:cubicBezTo>
                  <a:cubicBezTo>
                    <a:pt x="651" y="8099"/>
                    <a:pt x="622" y="8128"/>
                    <a:pt x="603" y="8157"/>
                  </a:cubicBezTo>
                  <a:cubicBezTo>
                    <a:pt x="617" y="8156"/>
                    <a:pt x="630" y="8155"/>
                    <a:pt x="644" y="8155"/>
                  </a:cubicBezTo>
                  <a:cubicBezTo>
                    <a:pt x="764" y="8155"/>
                    <a:pt x="883" y="8193"/>
                    <a:pt x="986" y="8262"/>
                  </a:cubicBezTo>
                  <a:cubicBezTo>
                    <a:pt x="1101" y="8335"/>
                    <a:pt x="1229" y="8370"/>
                    <a:pt x="1356" y="8370"/>
                  </a:cubicBezTo>
                  <a:cubicBezTo>
                    <a:pt x="1579" y="8370"/>
                    <a:pt x="1796" y="8262"/>
                    <a:pt x="1924" y="8061"/>
                  </a:cubicBezTo>
                  <a:cubicBezTo>
                    <a:pt x="2058" y="7869"/>
                    <a:pt x="2271" y="7757"/>
                    <a:pt x="2502" y="7757"/>
                  </a:cubicBezTo>
                  <a:cubicBezTo>
                    <a:pt x="2535" y="7757"/>
                    <a:pt x="2569" y="7760"/>
                    <a:pt x="2603" y="7764"/>
                  </a:cubicBezTo>
                  <a:cubicBezTo>
                    <a:pt x="2639" y="7770"/>
                    <a:pt x="2674" y="7773"/>
                    <a:pt x="2708" y="7773"/>
                  </a:cubicBezTo>
                  <a:cubicBezTo>
                    <a:pt x="3031" y="7773"/>
                    <a:pt x="3318" y="7537"/>
                    <a:pt x="3379" y="7200"/>
                  </a:cubicBezTo>
                  <a:cubicBezTo>
                    <a:pt x="3417" y="6932"/>
                    <a:pt x="3608" y="6721"/>
                    <a:pt x="3867" y="6654"/>
                  </a:cubicBezTo>
                  <a:cubicBezTo>
                    <a:pt x="4230" y="6549"/>
                    <a:pt x="4441" y="6185"/>
                    <a:pt x="4345" y="5822"/>
                  </a:cubicBezTo>
                  <a:cubicBezTo>
                    <a:pt x="4278" y="5563"/>
                    <a:pt x="4364" y="5286"/>
                    <a:pt x="4575" y="5123"/>
                  </a:cubicBezTo>
                  <a:cubicBezTo>
                    <a:pt x="4862" y="4884"/>
                    <a:pt x="4910" y="4463"/>
                    <a:pt x="4680" y="4166"/>
                  </a:cubicBezTo>
                  <a:cubicBezTo>
                    <a:pt x="4508" y="3955"/>
                    <a:pt x="4479" y="3678"/>
                    <a:pt x="4604" y="3439"/>
                  </a:cubicBezTo>
                  <a:cubicBezTo>
                    <a:pt x="4766" y="3104"/>
                    <a:pt x="4632" y="2692"/>
                    <a:pt x="4307" y="2520"/>
                  </a:cubicBezTo>
                  <a:cubicBezTo>
                    <a:pt x="4068" y="2405"/>
                    <a:pt x="3924" y="2156"/>
                    <a:pt x="3934" y="1888"/>
                  </a:cubicBezTo>
                  <a:cubicBezTo>
                    <a:pt x="3953" y="1506"/>
                    <a:pt x="3666" y="1190"/>
                    <a:pt x="3293" y="1171"/>
                  </a:cubicBezTo>
                  <a:cubicBezTo>
                    <a:pt x="3025" y="1151"/>
                    <a:pt x="2795" y="989"/>
                    <a:pt x="2699" y="740"/>
                  </a:cubicBezTo>
                  <a:cubicBezTo>
                    <a:pt x="2588" y="473"/>
                    <a:pt x="2333" y="303"/>
                    <a:pt x="2058" y="303"/>
                  </a:cubicBezTo>
                  <a:cubicBezTo>
                    <a:pt x="1979" y="303"/>
                    <a:pt x="1898" y="317"/>
                    <a:pt x="1819" y="348"/>
                  </a:cubicBezTo>
                  <a:cubicBezTo>
                    <a:pt x="1739" y="378"/>
                    <a:pt x="1657" y="393"/>
                    <a:pt x="1576" y="393"/>
                  </a:cubicBezTo>
                  <a:cubicBezTo>
                    <a:pt x="1402" y="393"/>
                    <a:pt x="1231" y="325"/>
                    <a:pt x="1101" y="194"/>
                  </a:cubicBezTo>
                  <a:cubicBezTo>
                    <a:pt x="967" y="65"/>
                    <a:pt x="795" y="1"/>
                    <a:pt x="622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624;p79">
              <a:extLst>
                <a:ext uri="{FF2B5EF4-FFF2-40B4-BE49-F238E27FC236}">
                  <a16:creationId xmlns:a16="http://schemas.microsoft.com/office/drawing/2014/main" id="{BDC1910F-842D-433A-A3F9-09DC86515520}"/>
                </a:ext>
              </a:extLst>
            </p:cNvPr>
            <p:cNvSpPr/>
            <p:nvPr/>
          </p:nvSpPr>
          <p:spPr>
            <a:xfrm>
              <a:off x="953964" y="2141806"/>
              <a:ext cx="166147" cy="166147"/>
            </a:xfrm>
            <a:custGeom>
              <a:avLst/>
              <a:gdLst/>
              <a:ahLst/>
              <a:cxnLst/>
              <a:rect l="l" t="t" r="r" b="b"/>
              <a:pathLst>
                <a:path w="6327" h="6327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cubicBezTo>
                    <a:pt x="1" y="4910"/>
                    <a:pt x="1417" y="6326"/>
                    <a:pt x="3168" y="6326"/>
                  </a:cubicBezTo>
                  <a:cubicBezTo>
                    <a:pt x="4910" y="6326"/>
                    <a:pt x="6327" y="4910"/>
                    <a:pt x="6327" y="3168"/>
                  </a:cubicBezTo>
                  <a:cubicBezTo>
                    <a:pt x="6327" y="1417"/>
                    <a:pt x="4910" y="0"/>
                    <a:pt x="3168" y="0"/>
                  </a:cubicBezTo>
                  <a:close/>
                </a:path>
              </a:pathLst>
            </a:custGeom>
            <a:solidFill>
              <a:srgbClr val="E8EDF1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625;p79">
              <a:extLst>
                <a:ext uri="{FF2B5EF4-FFF2-40B4-BE49-F238E27FC236}">
                  <a16:creationId xmlns:a16="http://schemas.microsoft.com/office/drawing/2014/main" id="{80E5C5DC-6A05-4003-B357-D01A1260C3FA}"/>
                </a:ext>
              </a:extLst>
            </p:cNvPr>
            <p:cNvSpPr/>
            <p:nvPr/>
          </p:nvSpPr>
          <p:spPr>
            <a:xfrm>
              <a:off x="1020560" y="2141806"/>
              <a:ext cx="104068" cy="166252"/>
            </a:xfrm>
            <a:custGeom>
              <a:avLst/>
              <a:gdLst/>
              <a:ahLst/>
              <a:cxnLst/>
              <a:rect l="l" t="t" r="r" b="b"/>
              <a:pathLst>
                <a:path w="3963" h="6331" extrusionOk="0">
                  <a:moveTo>
                    <a:pt x="632" y="0"/>
                  </a:moveTo>
                  <a:cubicBezTo>
                    <a:pt x="422" y="0"/>
                    <a:pt x="211" y="20"/>
                    <a:pt x="1" y="67"/>
                  </a:cubicBezTo>
                  <a:cubicBezTo>
                    <a:pt x="1475" y="364"/>
                    <a:pt x="2537" y="1656"/>
                    <a:pt x="2537" y="3168"/>
                  </a:cubicBezTo>
                  <a:cubicBezTo>
                    <a:pt x="2537" y="4671"/>
                    <a:pt x="1475" y="5963"/>
                    <a:pt x="1" y="6269"/>
                  </a:cubicBezTo>
                  <a:cubicBezTo>
                    <a:pt x="210" y="6310"/>
                    <a:pt x="419" y="6330"/>
                    <a:pt x="624" y="6330"/>
                  </a:cubicBezTo>
                  <a:cubicBezTo>
                    <a:pt x="2218" y="6330"/>
                    <a:pt x="3610" y="5129"/>
                    <a:pt x="3772" y="3484"/>
                  </a:cubicBezTo>
                  <a:cubicBezTo>
                    <a:pt x="3963" y="1618"/>
                    <a:pt x="2499" y="0"/>
                    <a:pt x="63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9626;p79">
              <a:extLst>
                <a:ext uri="{FF2B5EF4-FFF2-40B4-BE49-F238E27FC236}">
                  <a16:creationId xmlns:a16="http://schemas.microsoft.com/office/drawing/2014/main" id="{2C1736F5-6CC9-4C40-AF6D-A5E735223923}"/>
                </a:ext>
              </a:extLst>
            </p:cNvPr>
            <p:cNvSpPr/>
            <p:nvPr/>
          </p:nvSpPr>
          <p:spPr>
            <a:xfrm>
              <a:off x="1020560" y="2187551"/>
              <a:ext cx="20378" cy="74657"/>
            </a:xfrm>
            <a:custGeom>
              <a:avLst/>
              <a:gdLst/>
              <a:ahLst/>
              <a:cxnLst/>
              <a:rect l="l" t="t" r="r" b="b"/>
              <a:pathLst>
                <a:path w="776" h="2843" extrusionOk="0">
                  <a:moveTo>
                    <a:pt x="594" y="0"/>
                  </a:moveTo>
                  <a:cubicBezTo>
                    <a:pt x="556" y="0"/>
                    <a:pt x="518" y="10"/>
                    <a:pt x="489" y="48"/>
                  </a:cubicBezTo>
                  <a:lnTo>
                    <a:pt x="87" y="431"/>
                  </a:lnTo>
                  <a:cubicBezTo>
                    <a:pt x="30" y="469"/>
                    <a:pt x="1" y="527"/>
                    <a:pt x="1" y="594"/>
                  </a:cubicBezTo>
                  <a:cubicBezTo>
                    <a:pt x="1" y="680"/>
                    <a:pt x="58" y="747"/>
                    <a:pt x="144" y="756"/>
                  </a:cubicBezTo>
                  <a:cubicBezTo>
                    <a:pt x="173" y="756"/>
                    <a:pt x="202" y="747"/>
                    <a:pt x="230" y="718"/>
                  </a:cubicBezTo>
                  <a:lnTo>
                    <a:pt x="364" y="546"/>
                  </a:lnTo>
                  <a:lnTo>
                    <a:pt x="364" y="2709"/>
                  </a:lnTo>
                  <a:cubicBezTo>
                    <a:pt x="364" y="2795"/>
                    <a:pt x="470" y="2843"/>
                    <a:pt x="575" y="2843"/>
                  </a:cubicBezTo>
                  <a:cubicBezTo>
                    <a:pt x="671" y="2843"/>
                    <a:pt x="776" y="2795"/>
                    <a:pt x="776" y="2709"/>
                  </a:cubicBezTo>
                  <a:lnTo>
                    <a:pt x="776" y="134"/>
                  </a:lnTo>
                  <a:cubicBezTo>
                    <a:pt x="776" y="48"/>
                    <a:pt x="680" y="0"/>
                    <a:pt x="594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9441;p78">
            <a:extLst>
              <a:ext uri="{FF2B5EF4-FFF2-40B4-BE49-F238E27FC236}">
                <a16:creationId xmlns:a16="http://schemas.microsoft.com/office/drawing/2014/main" id="{3FB61D1A-2450-4AED-B526-6F9A9A9915D6}"/>
              </a:ext>
            </a:extLst>
          </p:cNvPr>
          <p:cNvGrpSpPr/>
          <p:nvPr/>
        </p:nvGrpSpPr>
        <p:grpSpPr>
          <a:xfrm>
            <a:off x="1274656" y="2806405"/>
            <a:ext cx="803776" cy="792870"/>
            <a:chOff x="3952456" y="1524280"/>
            <a:chExt cx="370195" cy="300154"/>
          </a:xfrm>
        </p:grpSpPr>
        <p:sp>
          <p:nvSpPr>
            <p:cNvPr id="149" name="Google Shape;9442;p78">
              <a:extLst>
                <a:ext uri="{FF2B5EF4-FFF2-40B4-BE49-F238E27FC236}">
                  <a16:creationId xmlns:a16="http://schemas.microsoft.com/office/drawing/2014/main" id="{8CFFCB2A-85B4-4B48-BC34-41791D90146A}"/>
                </a:ext>
              </a:extLst>
            </p:cNvPr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rgbClr val="90A7B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9443;p78">
              <a:extLst>
                <a:ext uri="{FF2B5EF4-FFF2-40B4-BE49-F238E27FC236}">
                  <a16:creationId xmlns:a16="http://schemas.microsoft.com/office/drawing/2014/main" id="{A096B114-9C15-4C20-ABE0-27BE016967B8}"/>
                </a:ext>
              </a:extLst>
            </p:cNvPr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rgbClr val="AABCC9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9444;p78">
              <a:extLst>
                <a:ext uri="{FF2B5EF4-FFF2-40B4-BE49-F238E27FC236}">
                  <a16:creationId xmlns:a16="http://schemas.microsoft.com/office/drawing/2014/main" id="{DF410E2D-63C3-4DD0-B231-76381A6B7FC5}"/>
                </a:ext>
              </a:extLst>
            </p:cNvPr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9445;p78">
              <a:extLst>
                <a:ext uri="{FF2B5EF4-FFF2-40B4-BE49-F238E27FC236}">
                  <a16:creationId xmlns:a16="http://schemas.microsoft.com/office/drawing/2014/main" id="{012A8387-36C1-4F5F-9271-1406C0E4702B}"/>
                </a:ext>
              </a:extLst>
            </p:cNvPr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9446;p78">
              <a:extLst>
                <a:ext uri="{FF2B5EF4-FFF2-40B4-BE49-F238E27FC236}">
                  <a16:creationId xmlns:a16="http://schemas.microsoft.com/office/drawing/2014/main" id="{2DD3CCC6-2511-4C39-82DA-961B7A593790}"/>
                </a:ext>
              </a:extLst>
            </p:cNvPr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rgbClr val="7F94A5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9447;p78">
              <a:extLst>
                <a:ext uri="{FF2B5EF4-FFF2-40B4-BE49-F238E27FC236}">
                  <a16:creationId xmlns:a16="http://schemas.microsoft.com/office/drawing/2014/main" id="{C5150DCD-9297-4081-9DA8-C5AC00251BD8}"/>
                </a:ext>
              </a:extLst>
            </p:cNvPr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rgbClr val="C6D2DB"/>
            </a:solidFill>
            <a:ln>
              <a:solidFill>
                <a:srgbClr val="97BE6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274;p60">
            <a:extLst>
              <a:ext uri="{FF2B5EF4-FFF2-40B4-BE49-F238E27FC236}">
                <a16:creationId xmlns:a16="http://schemas.microsoft.com/office/drawing/2014/main" id="{7DA94DB2-7457-49EE-910C-452E93EE4C94}"/>
              </a:ext>
            </a:extLst>
          </p:cNvPr>
          <p:cNvGrpSpPr/>
          <p:nvPr/>
        </p:nvGrpSpPr>
        <p:grpSpPr>
          <a:xfrm>
            <a:off x="-304800" y="-89722"/>
            <a:ext cx="9768114" cy="5584793"/>
            <a:chOff x="711077" y="1191575"/>
            <a:chExt cx="1930547" cy="2707769"/>
          </a:xfrm>
        </p:grpSpPr>
        <p:sp>
          <p:nvSpPr>
            <p:cNvPr id="78" name="Google Shape;2275;p60">
              <a:extLst>
                <a:ext uri="{FF2B5EF4-FFF2-40B4-BE49-F238E27FC236}">
                  <a16:creationId xmlns:a16="http://schemas.microsoft.com/office/drawing/2014/main" id="{F140EBA8-1439-4499-A9C2-DCA3A682E75B}"/>
                </a:ext>
              </a:extLst>
            </p:cNvPr>
            <p:cNvSpPr/>
            <p:nvPr/>
          </p:nvSpPr>
          <p:spPr>
            <a:xfrm>
              <a:off x="711077" y="1494879"/>
              <a:ext cx="1930539" cy="2404465"/>
            </a:xfrm>
            <a:custGeom>
              <a:avLst/>
              <a:gdLst/>
              <a:ahLst/>
              <a:cxnLst/>
              <a:rect l="l" t="t" r="r" b="b"/>
              <a:pathLst>
                <a:path w="48339" h="82225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73953"/>
                  </a:lnTo>
                  <a:cubicBezTo>
                    <a:pt x="0" y="76234"/>
                    <a:pt x="1867" y="77886"/>
                    <a:pt x="4131" y="77886"/>
                  </a:cubicBezTo>
                  <a:lnTo>
                    <a:pt x="10329" y="77886"/>
                  </a:lnTo>
                  <a:cubicBezTo>
                    <a:pt x="14460" y="77886"/>
                    <a:pt x="18393" y="79324"/>
                    <a:pt x="21897" y="81605"/>
                  </a:cubicBezTo>
                  <a:cubicBezTo>
                    <a:pt x="22624" y="82018"/>
                    <a:pt x="23450" y="82224"/>
                    <a:pt x="24250" y="82224"/>
                  </a:cubicBezTo>
                  <a:cubicBezTo>
                    <a:pt x="25049" y="82224"/>
                    <a:pt x="25822" y="82018"/>
                    <a:pt x="26442" y="81605"/>
                  </a:cubicBezTo>
                  <a:lnTo>
                    <a:pt x="26656" y="81605"/>
                  </a:lnTo>
                  <a:cubicBezTo>
                    <a:pt x="29962" y="79324"/>
                    <a:pt x="33878" y="77886"/>
                    <a:pt x="38010" y="77886"/>
                  </a:cubicBezTo>
                  <a:lnTo>
                    <a:pt x="44422" y="77886"/>
                  </a:lnTo>
                  <a:cubicBezTo>
                    <a:pt x="46686" y="77886"/>
                    <a:pt x="48338" y="76234"/>
                    <a:pt x="48338" y="73953"/>
                  </a:cubicBez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76;p60">
              <a:extLst>
                <a:ext uri="{FF2B5EF4-FFF2-40B4-BE49-F238E27FC236}">
                  <a16:creationId xmlns:a16="http://schemas.microsoft.com/office/drawing/2014/main" id="{4E6AA891-08F3-46FE-B018-F4E7C53610C2}"/>
                </a:ext>
              </a:extLst>
            </p:cNvPr>
            <p:cNvSpPr/>
            <p:nvPr/>
          </p:nvSpPr>
          <p:spPr>
            <a:xfrm>
              <a:off x="711085" y="1191575"/>
              <a:ext cx="1930539" cy="448285"/>
            </a:xfrm>
            <a:custGeom>
              <a:avLst/>
              <a:gdLst/>
              <a:ahLst/>
              <a:cxnLst/>
              <a:rect l="l" t="t" r="r" b="b"/>
              <a:pathLst>
                <a:path w="48339" h="12610" extrusionOk="0">
                  <a:moveTo>
                    <a:pt x="4131" y="0"/>
                  </a:moveTo>
                  <a:cubicBezTo>
                    <a:pt x="1867" y="0"/>
                    <a:pt x="0" y="1653"/>
                    <a:pt x="0" y="3933"/>
                  </a:cubicBezTo>
                  <a:lnTo>
                    <a:pt x="0" y="12609"/>
                  </a:lnTo>
                  <a:lnTo>
                    <a:pt x="48338" y="12609"/>
                  </a:lnTo>
                  <a:lnTo>
                    <a:pt x="48338" y="3933"/>
                  </a:lnTo>
                  <a:cubicBezTo>
                    <a:pt x="48338" y="1653"/>
                    <a:pt x="46686" y="0"/>
                    <a:pt x="44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A014C25-6004-476A-A016-96E3A7008633}"/>
              </a:ext>
            </a:extLst>
          </p:cNvPr>
          <p:cNvSpPr txBox="1"/>
          <p:nvPr/>
        </p:nvSpPr>
        <p:spPr>
          <a:xfrm>
            <a:off x="2078432" y="260304"/>
            <a:ext cx="518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Development </a:t>
            </a:r>
            <a:r>
              <a:rPr lang="en-US" b="1" dirty="0" err="1">
                <a:solidFill>
                  <a:schemeClr val="tx1"/>
                </a:solidFill>
              </a:rPr>
              <a:t>derection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Google Shape;286;p33">
            <a:extLst>
              <a:ext uri="{FF2B5EF4-FFF2-40B4-BE49-F238E27FC236}">
                <a16:creationId xmlns:a16="http://schemas.microsoft.com/office/drawing/2014/main" id="{B683325F-822A-4FD3-856C-676B077F400D}"/>
              </a:ext>
            </a:extLst>
          </p:cNvPr>
          <p:cNvSpPr txBox="1">
            <a:spLocks/>
          </p:cNvSpPr>
          <p:nvPr/>
        </p:nvSpPr>
        <p:spPr>
          <a:xfrm>
            <a:off x="1393991" y="2090169"/>
            <a:ext cx="6123447" cy="2129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Research and learn more about datasets, adjust attributes and preprocessors for better accuracy.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Continue to apply other classification algorithms such as SVM, Artificial Neuron Network, ... to find the optimal algorithm.</a:t>
            </a:r>
            <a:endParaRPr lang="en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latin typeface="Staatliches"/>
            </a:endParaRPr>
          </a:p>
        </p:txBody>
      </p:sp>
    </p:spTree>
    <p:extLst>
      <p:ext uri="{BB962C8B-B14F-4D97-AF65-F5344CB8AC3E}">
        <p14:creationId xmlns:p14="http://schemas.microsoft.com/office/powerpoint/2010/main" val="294204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DF63E38-9D63-452E-B6AE-BE5A1030A1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30957" y="1990683"/>
              <a:ext cx="1921538" cy="1084433"/>
            </p:xfrm>
            <a:graphic>
              <a:graphicData uri="http://schemas.microsoft.com/office/powerpoint/2016/slidezoom">
                <pslz:sldZm>
                  <pslz:sldZmObj sldId="319" cId="1682363948">
                    <pslz:zmPr id="{C17AB267-5955-472C-8263-D5E5CA8D817A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8" cy="108443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DF63E38-9D63-452E-B6AE-BE5A1030A1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957" y="1990683"/>
                <a:ext cx="1921538" cy="1084433"/>
              </a:xfrm>
              <a:prstGeom prst="rect">
                <a:avLst/>
              </a:prstGeom>
            </p:spPr>
          </p:pic>
        </mc:Fallback>
      </mc:AlternateContent>
      <p:sp>
        <p:nvSpPr>
          <p:cNvPr id="2277" name="Google Shape;2277;p6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1"/>
                </a:solidFill>
              </a:rPr>
              <a:t>SUMMARY</a:t>
            </a:r>
            <a:endParaRPr b="0" dirty="0">
              <a:solidFill>
                <a:schemeClr val="dk1"/>
              </a:solidFill>
            </a:endParaRPr>
          </a:p>
        </p:txBody>
      </p:sp>
      <p:grpSp>
        <p:nvGrpSpPr>
          <p:cNvPr id="2290" name="Google Shape;2290;p60"/>
          <p:cNvGrpSpPr/>
          <p:nvPr/>
        </p:nvGrpSpPr>
        <p:grpSpPr>
          <a:xfrm>
            <a:off x="0" y="4076700"/>
            <a:ext cx="9144000" cy="373774"/>
            <a:chOff x="0" y="4076700"/>
            <a:chExt cx="9144000" cy="373774"/>
          </a:xfrm>
        </p:grpSpPr>
        <p:sp>
          <p:nvSpPr>
            <p:cNvPr id="2291" name="Google Shape;2291;p60"/>
            <p:cNvSpPr/>
            <p:nvPr/>
          </p:nvSpPr>
          <p:spPr>
            <a:xfrm>
              <a:off x="0" y="4227600"/>
              <a:ext cx="9144000" cy="6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60"/>
            <p:cNvGrpSpPr/>
            <p:nvPr/>
          </p:nvGrpSpPr>
          <p:grpSpPr>
            <a:xfrm>
              <a:off x="1808876" y="4084774"/>
              <a:ext cx="365700" cy="365700"/>
              <a:chOff x="2393925" y="4132399"/>
              <a:chExt cx="365700" cy="365700"/>
            </a:xfrm>
          </p:grpSpPr>
          <p:sp>
            <p:nvSpPr>
              <p:cNvPr id="2293" name="Google Shape;2293;p60"/>
              <p:cNvSpPr/>
              <p:nvPr/>
            </p:nvSpPr>
            <p:spPr>
              <a:xfrm>
                <a:off x="2393925" y="4132399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0"/>
              <p:cNvSpPr/>
              <p:nvPr/>
            </p:nvSpPr>
            <p:spPr>
              <a:xfrm>
                <a:off x="2485275" y="4223749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95" name="Google Shape;2295;p60"/>
            <p:cNvGrpSpPr/>
            <p:nvPr/>
          </p:nvGrpSpPr>
          <p:grpSpPr>
            <a:xfrm>
              <a:off x="4389150" y="4076700"/>
              <a:ext cx="365700" cy="365700"/>
              <a:chOff x="2078550" y="4124325"/>
              <a:chExt cx="365700" cy="365700"/>
            </a:xfrm>
          </p:grpSpPr>
          <p:sp>
            <p:nvSpPr>
              <p:cNvPr id="2296" name="Google Shape;2296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8" name="Google Shape;2298;p60"/>
            <p:cNvGrpSpPr/>
            <p:nvPr/>
          </p:nvGrpSpPr>
          <p:grpSpPr>
            <a:xfrm>
              <a:off x="6957139" y="4076700"/>
              <a:ext cx="365700" cy="365700"/>
              <a:chOff x="2078550" y="4124325"/>
              <a:chExt cx="365700" cy="365700"/>
            </a:xfrm>
          </p:grpSpPr>
          <p:sp>
            <p:nvSpPr>
              <p:cNvPr id="2299" name="Google Shape;2299;p60"/>
              <p:cNvSpPr/>
              <p:nvPr/>
            </p:nvSpPr>
            <p:spPr>
              <a:xfrm>
                <a:off x="2078550" y="4124325"/>
                <a:ext cx="365700" cy="365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0"/>
              <p:cNvSpPr/>
              <p:nvPr/>
            </p:nvSpPr>
            <p:spPr>
              <a:xfrm>
                <a:off x="2169900" y="4215675"/>
                <a:ext cx="183000" cy="183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E34AAF76-7463-44DF-BD14-2B029DC509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11231" y="1990683"/>
              <a:ext cx="1921537" cy="1084432"/>
            </p:xfrm>
            <a:graphic>
              <a:graphicData uri="http://schemas.microsoft.com/office/powerpoint/2016/slidezoom">
                <pslz:sldZm>
                  <pslz:sldZmObj sldId="322" cId="1074958823">
                    <pslz:zmPr id="{6B9765F6-2D9B-458E-84B8-B3972CD64168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7" cy="10844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34AAF76-7463-44DF-BD14-2B029DC50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1231" y="1990683"/>
                <a:ext cx="1921537" cy="1084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D73B714-A90F-4B11-88F8-F8A99D5693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79220" y="1990683"/>
              <a:ext cx="1921537" cy="1084432"/>
            </p:xfrm>
            <a:graphic>
              <a:graphicData uri="http://schemas.microsoft.com/office/powerpoint/2016/slidezoom">
                <pslz:sldZm>
                  <pslz:sldZmObj sldId="323" cId="2942043001">
                    <pslz:zmPr id="{BAB3B770-E7C6-4BDB-9A90-8705FDEAF757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537" cy="10844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D73B714-A90F-4B11-88F8-F8A99D569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9220" y="1990683"/>
                <a:ext cx="1921537" cy="108443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FFB721-22CE-19C9-C293-ABC1365EE221}"/>
              </a:ext>
            </a:extLst>
          </p:cNvPr>
          <p:cNvSpPr txBox="1">
            <a:spLocks/>
          </p:cNvSpPr>
          <p:nvPr/>
        </p:nvSpPr>
        <p:spPr>
          <a:xfrm>
            <a:off x="1503028" y="1597071"/>
            <a:ext cx="1055927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Advantage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374B0B2-58E1-FF55-F52B-D7F44F9928CA}"/>
              </a:ext>
            </a:extLst>
          </p:cNvPr>
          <p:cNvSpPr txBox="1">
            <a:spLocks/>
          </p:cNvSpPr>
          <p:nvPr/>
        </p:nvSpPr>
        <p:spPr>
          <a:xfrm>
            <a:off x="3950869" y="1597071"/>
            <a:ext cx="1269241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Disdvantage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E73C7B4-DC11-27EB-177D-314617A91B09}"/>
              </a:ext>
            </a:extLst>
          </p:cNvPr>
          <p:cNvSpPr txBox="1">
            <a:spLocks/>
          </p:cNvSpPr>
          <p:nvPr/>
        </p:nvSpPr>
        <p:spPr>
          <a:xfrm>
            <a:off x="6204741" y="1597071"/>
            <a:ext cx="1921537" cy="393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 Medium" panose="00000600000000000000" pitchFamily="2" charset="0"/>
                <a:ea typeface="Montserrat Medium" panose="000006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Development direct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87C979A1-F12C-A0D0-84BB-CDFE6A421927}"/>
              </a:ext>
            </a:extLst>
          </p:cNvPr>
          <p:cNvSpPr/>
          <p:nvPr/>
        </p:nvSpPr>
        <p:spPr>
          <a:xfrm>
            <a:off x="1030957" y="3075115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Off-page Connector 20">
            <a:extLst>
              <a:ext uri="{FF2B5EF4-FFF2-40B4-BE49-F238E27FC236}">
                <a16:creationId xmlns:a16="http://schemas.microsoft.com/office/drawing/2014/main" id="{05EA763C-9FBE-E896-C60E-155A8C7D2AD7}"/>
              </a:ext>
            </a:extLst>
          </p:cNvPr>
          <p:cNvSpPr/>
          <p:nvPr/>
        </p:nvSpPr>
        <p:spPr>
          <a:xfrm>
            <a:off x="3611230" y="3062447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BBA80E08-3B7B-BFBC-05AE-4025246C74E5}"/>
              </a:ext>
            </a:extLst>
          </p:cNvPr>
          <p:cNvSpPr/>
          <p:nvPr/>
        </p:nvSpPr>
        <p:spPr>
          <a:xfrm>
            <a:off x="6179219" y="3075115"/>
            <a:ext cx="1921537" cy="946629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87"/>
          <p:cNvSpPr/>
          <p:nvPr/>
        </p:nvSpPr>
        <p:spPr>
          <a:xfrm>
            <a:off x="720000" y="4135193"/>
            <a:ext cx="469200" cy="46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44" name="Google Shape;3244;p87"/>
          <p:cNvSpPr/>
          <p:nvPr/>
        </p:nvSpPr>
        <p:spPr>
          <a:xfrm>
            <a:off x="1291400" y="4135193"/>
            <a:ext cx="469200" cy="46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45" name="Google Shape;3245;p87"/>
          <p:cNvSpPr/>
          <p:nvPr/>
        </p:nvSpPr>
        <p:spPr>
          <a:xfrm>
            <a:off x="1862800" y="4135193"/>
            <a:ext cx="469200" cy="46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46" name="Google Shape;3246;p87"/>
          <p:cNvCxnSpPr/>
          <p:nvPr/>
        </p:nvCxnSpPr>
        <p:spPr>
          <a:xfrm>
            <a:off x="4188750" y="1421125"/>
            <a:ext cx="296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47" name="Google Shape;3247;p87"/>
          <p:cNvSpPr/>
          <p:nvPr/>
        </p:nvSpPr>
        <p:spPr>
          <a:xfrm>
            <a:off x="6207450" y="969275"/>
            <a:ext cx="2186100" cy="21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50" name="Google Shape;3250;p87"/>
          <p:cNvSpPr/>
          <p:nvPr/>
        </p:nvSpPr>
        <p:spPr>
          <a:xfrm>
            <a:off x="847281" y="4267304"/>
            <a:ext cx="214638" cy="204979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51" name="Google Shape;3251;p87"/>
          <p:cNvSpPr/>
          <p:nvPr/>
        </p:nvSpPr>
        <p:spPr>
          <a:xfrm>
            <a:off x="1406730" y="4287513"/>
            <a:ext cx="238540" cy="16456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52" name="Google Shape;3252;p87"/>
          <p:cNvSpPr/>
          <p:nvPr/>
        </p:nvSpPr>
        <p:spPr>
          <a:xfrm>
            <a:off x="2041938" y="4250523"/>
            <a:ext cx="110924" cy="238540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53" name="Google Shape;3253;p87"/>
          <p:cNvGrpSpPr/>
          <p:nvPr/>
        </p:nvGrpSpPr>
        <p:grpSpPr>
          <a:xfrm>
            <a:off x="6552329" y="741699"/>
            <a:ext cx="1592432" cy="4041607"/>
            <a:chOff x="4369675" y="3898050"/>
            <a:chExt cx="620275" cy="1574325"/>
          </a:xfrm>
        </p:grpSpPr>
        <p:sp>
          <p:nvSpPr>
            <p:cNvPr id="3254" name="Google Shape;3254;p87"/>
            <p:cNvSpPr/>
            <p:nvPr/>
          </p:nvSpPr>
          <p:spPr>
            <a:xfrm>
              <a:off x="4671075" y="4349050"/>
              <a:ext cx="56925" cy="135325"/>
            </a:xfrm>
            <a:custGeom>
              <a:avLst/>
              <a:gdLst/>
              <a:ahLst/>
              <a:cxnLst/>
              <a:rect l="l" t="t" r="r" b="b"/>
              <a:pathLst>
                <a:path w="2277" h="5413" extrusionOk="0">
                  <a:moveTo>
                    <a:pt x="1" y="1"/>
                  </a:moveTo>
                  <a:lnTo>
                    <a:pt x="37" y="5242"/>
                  </a:lnTo>
                  <a:lnTo>
                    <a:pt x="32" y="5318"/>
                  </a:lnTo>
                  <a:cubicBezTo>
                    <a:pt x="482" y="5341"/>
                    <a:pt x="905" y="5372"/>
                    <a:pt x="1274" y="5413"/>
                  </a:cubicBezTo>
                  <a:lnTo>
                    <a:pt x="2277" y="1422"/>
                  </a:lnTo>
                  <a:lnTo>
                    <a:pt x="2277" y="1422"/>
                  </a:lnTo>
                  <a:cubicBezTo>
                    <a:pt x="2256" y="1428"/>
                    <a:pt x="2233" y="1431"/>
                    <a:pt x="2209" y="1431"/>
                  </a:cubicBezTo>
                  <a:cubicBezTo>
                    <a:pt x="1730" y="1431"/>
                    <a:pt x="475" y="40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87"/>
            <p:cNvSpPr/>
            <p:nvPr/>
          </p:nvSpPr>
          <p:spPr>
            <a:xfrm>
              <a:off x="4573675" y="4322975"/>
              <a:ext cx="98325" cy="159050"/>
            </a:xfrm>
            <a:custGeom>
              <a:avLst/>
              <a:gdLst/>
              <a:ahLst/>
              <a:cxnLst/>
              <a:rect l="l" t="t" r="r" b="b"/>
              <a:pathLst>
                <a:path w="3933" h="6362" extrusionOk="0">
                  <a:moveTo>
                    <a:pt x="19" y="0"/>
                  </a:moveTo>
                  <a:lnTo>
                    <a:pt x="1" y="36"/>
                  </a:lnTo>
                  <a:lnTo>
                    <a:pt x="2241" y="6267"/>
                  </a:lnTo>
                  <a:lnTo>
                    <a:pt x="2241" y="6325"/>
                  </a:lnTo>
                  <a:cubicBezTo>
                    <a:pt x="2358" y="6323"/>
                    <a:pt x="2475" y="6323"/>
                    <a:pt x="2591" y="6323"/>
                  </a:cubicBezTo>
                  <a:cubicBezTo>
                    <a:pt x="3046" y="6323"/>
                    <a:pt x="3498" y="6336"/>
                    <a:pt x="3928" y="6361"/>
                  </a:cubicBezTo>
                  <a:lnTo>
                    <a:pt x="3933" y="6285"/>
                  </a:lnTo>
                  <a:lnTo>
                    <a:pt x="3897" y="1044"/>
                  </a:lnTo>
                  <a:cubicBezTo>
                    <a:pt x="3780" y="945"/>
                    <a:pt x="3712" y="882"/>
                    <a:pt x="3712" y="882"/>
                  </a:cubicBezTo>
                  <a:cubicBezTo>
                    <a:pt x="3712" y="882"/>
                    <a:pt x="2093" y="2389"/>
                    <a:pt x="1688" y="2465"/>
                  </a:cubicBezTo>
                  <a:cubicBezTo>
                    <a:pt x="1682" y="2467"/>
                    <a:pt x="1676" y="2467"/>
                    <a:pt x="1669" y="2467"/>
                  </a:cubicBezTo>
                  <a:cubicBezTo>
                    <a:pt x="1254" y="2467"/>
                    <a:pt x="149" y="149"/>
                    <a:pt x="149" y="149"/>
                  </a:cubicBezTo>
                  <a:lnTo>
                    <a:pt x="181" y="81"/>
                  </a:lnTo>
                  <a:cubicBezTo>
                    <a:pt x="127" y="54"/>
                    <a:pt x="73" y="27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87"/>
            <p:cNvSpPr/>
            <p:nvPr/>
          </p:nvSpPr>
          <p:spPr>
            <a:xfrm>
              <a:off x="4671075" y="4323750"/>
              <a:ext cx="78975" cy="61100"/>
            </a:xfrm>
            <a:custGeom>
              <a:avLst/>
              <a:gdLst/>
              <a:ahLst/>
              <a:cxnLst/>
              <a:rect l="l" t="t" r="r" b="b"/>
              <a:pathLst>
                <a:path w="3159" h="2444" extrusionOk="0">
                  <a:moveTo>
                    <a:pt x="3136" y="1"/>
                  </a:moveTo>
                  <a:cubicBezTo>
                    <a:pt x="2380" y="442"/>
                    <a:pt x="1431" y="761"/>
                    <a:pt x="257" y="851"/>
                  </a:cubicBezTo>
                  <a:cubicBezTo>
                    <a:pt x="171" y="855"/>
                    <a:pt x="86" y="855"/>
                    <a:pt x="1" y="855"/>
                  </a:cubicBezTo>
                  <a:lnTo>
                    <a:pt x="1" y="1013"/>
                  </a:lnTo>
                  <a:cubicBezTo>
                    <a:pt x="475" y="1419"/>
                    <a:pt x="1726" y="2443"/>
                    <a:pt x="2208" y="2443"/>
                  </a:cubicBezTo>
                  <a:cubicBezTo>
                    <a:pt x="2233" y="2443"/>
                    <a:pt x="2256" y="2440"/>
                    <a:pt x="2277" y="2434"/>
                  </a:cubicBezTo>
                  <a:cubicBezTo>
                    <a:pt x="2790" y="2286"/>
                    <a:pt x="3159" y="46"/>
                    <a:pt x="3159" y="46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87"/>
            <p:cNvSpPr/>
            <p:nvPr/>
          </p:nvSpPr>
          <p:spPr>
            <a:xfrm>
              <a:off x="4577400" y="4325000"/>
              <a:ext cx="89100" cy="59675"/>
            </a:xfrm>
            <a:custGeom>
              <a:avLst/>
              <a:gdLst/>
              <a:ahLst/>
              <a:cxnLst/>
              <a:rect l="l" t="t" r="r" b="b"/>
              <a:pathLst>
                <a:path w="3564" h="2387" extrusionOk="0">
                  <a:moveTo>
                    <a:pt x="32" y="0"/>
                  </a:moveTo>
                  <a:lnTo>
                    <a:pt x="0" y="68"/>
                  </a:lnTo>
                  <a:cubicBezTo>
                    <a:pt x="0" y="68"/>
                    <a:pt x="1100" y="2386"/>
                    <a:pt x="1520" y="2386"/>
                  </a:cubicBezTo>
                  <a:cubicBezTo>
                    <a:pt x="1527" y="2386"/>
                    <a:pt x="1533" y="2386"/>
                    <a:pt x="1539" y="2384"/>
                  </a:cubicBezTo>
                  <a:cubicBezTo>
                    <a:pt x="1944" y="2308"/>
                    <a:pt x="3563" y="801"/>
                    <a:pt x="3563" y="801"/>
                  </a:cubicBezTo>
                  <a:cubicBezTo>
                    <a:pt x="2133" y="769"/>
                    <a:pt x="967" y="45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87"/>
            <p:cNvSpPr/>
            <p:nvPr/>
          </p:nvSpPr>
          <p:spPr>
            <a:xfrm>
              <a:off x="4733050" y="5437150"/>
              <a:ext cx="95400" cy="35225"/>
            </a:xfrm>
            <a:custGeom>
              <a:avLst/>
              <a:gdLst/>
              <a:ahLst/>
              <a:cxnLst/>
              <a:rect l="l" t="t" r="r" b="b"/>
              <a:pathLst>
                <a:path w="3816" h="1409" extrusionOk="0">
                  <a:moveTo>
                    <a:pt x="2596" y="1"/>
                  </a:moveTo>
                  <a:cubicBezTo>
                    <a:pt x="2433" y="106"/>
                    <a:pt x="1043" y="119"/>
                    <a:pt x="374" y="119"/>
                  </a:cubicBezTo>
                  <a:cubicBezTo>
                    <a:pt x="159" y="119"/>
                    <a:pt x="18" y="118"/>
                    <a:pt x="18" y="118"/>
                  </a:cubicBezTo>
                  <a:lnTo>
                    <a:pt x="0" y="118"/>
                  </a:lnTo>
                  <a:cubicBezTo>
                    <a:pt x="18" y="617"/>
                    <a:pt x="32" y="919"/>
                    <a:pt x="32" y="964"/>
                  </a:cubicBezTo>
                  <a:cubicBezTo>
                    <a:pt x="32" y="1213"/>
                    <a:pt x="1641" y="1409"/>
                    <a:pt x="2760" y="1409"/>
                  </a:cubicBezTo>
                  <a:cubicBezTo>
                    <a:pt x="3357" y="1409"/>
                    <a:pt x="3815" y="1353"/>
                    <a:pt x="3815" y="1220"/>
                  </a:cubicBezTo>
                  <a:cubicBezTo>
                    <a:pt x="3815" y="833"/>
                    <a:pt x="2596" y="1"/>
                    <a:pt x="2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87"/>
            <p:cNvSpPr/>
            <p:nvPr/>
          </p:nvSpPr>
          <p:spPr>
            <a:xfrm>
              <a:off x="4533425" y="5432325"/>
              <a:ext cx="94600" cy="35225"/>
            </a:xfrm>
            <a:custGeom>
              <a:avLst/>
              <a:gdLst/>
              <a:ahLst/>
              <a:cxnLst/>
              <a:rect l="l" t="t" r="r" b="b"/>
              <a:pathLst>
                <a:path w="3784" h="1409" extrusionOk="0">
                  <a:moveTo>
                    <a:pt x="1219" y="1"/>
                  </a:moveTo>
                  <a:cubicBezTo>
                    <a:pt x="1219" y="1"/>
                    <a:pt x="0" y="833"/>
                    <a:pt x="0" y="1220"/>
                  </a:cubicBezTo>
                  <a:cubicBezTo>
                    <a:pt x="0" y="1353"/>
                    <a:pt x="458" y="1408"/>
                    <a:pt x="1055" y="1408"/>
                  </a:cubicBezTo>
                  <a:cubicBezTo>
                    <a:pt x="2175" y="1408"/>
                    <a:pt x="3784" y="1213"/>
                    <a:pt x="3784" y="963"/>
                  </a:cubicBezTo>
                  <a:lnTo>
                    <a:pt x="3784" y="55"/>
                  </a:lnTo>
                  <a:lnTo>
                    <a:pt x="3779" y="59"/>
                  </a:lnTo>
                  <a:cubicBezTo>
                    <a:pt x="3698" y="85"/>
                    <a:pt x="3502" y="95"/>
                    <a:pt x="3254" y="95"/>
                  </a:cubicBezTo>
                  <a:cubicBezTo>
                    <a:pt x="2489" y="95"/>
                    <a:pt x="1219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87"/>
            <p:cNvSpPr/>
            <p:nvPr/>
          </p:nvSpPr>
          <p:spPr>
            <a:xfrm>
              <a:off x="4723475" y="5190525"/>
              <a:ext cx="101925" cy="249625"/>
            </a:xfrm>
            <a:custGeom>
              <a:avLst/>
              <a:gdLst/>
              <a:ahLst/>
              <a:cxnLst/>
              <a:rect l="l" t="t" r="r" b="b"/>
              <a:pathLst>
                <a:path w="4077" h="9985" extrusionOk="0">
                  <a:moveTo>
                    <a:pt x="4077" y="1"/>
                  </a:moveTo>
                  <a:cubicBezTo>
                    <a:pt x="2916" y="167"/>
                    <a:pt x="1499" y="288"/>
                    <a:pt x="1" y="356"/>
                  </a:cubicBezTo>
                  <a:cubicBezTo>
                    <a:pt x="149" y="4243"/>
                    <a:pt x="311" y="8273"/>
                    <a:pt x="383" y="9983"/>
                  </a:cubicBezTo>
                  <a:lnTo>
                    <a:pt x="397" y="9983"/>
                  </a:lnTo>
                  <a:cubicBezTo>
                    <a:pt x="397" y="9983"/>
                    <a:pt x="538" y="9984"/>
                    <a:pt x="754" y="9984"/>
                  </a:cubicBezTo>
                  <a:cubicBezTo>
                    <a:pt x="1423" y="9984"/>
                    <a:pt x="2816" y="9971"/>
                    <a:pt x="2979" y="9866"/>
                  </a:cubicBezTo>
                  <a:cubicBezTo>
                    <a:pt x="3483" y="6240"/>
                    <a:pt x="3829" y="3082"/>
                    <a:pt x="4077" y="23"/>
                  </a:cubicBezTo>
                  <a:lnTo>
                    <a:pt x="40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87"/>
            <p:cNvSpPr/>
            <p:nvPr/>
          </p:nvSpPr>
          <p:spPr>
            <a:xfrm>
              <a:off x="4526775" y="5193000"/>
              <a:ext cx="101250" cy="241675"/>
            </a:xfrm>
            <a:custGeom>
              <a:avLst/>
              <a:gdLst/>
              <a:ahLst/>
              <a:cxnLst/>
              <a:rect l="l" t="t" r="r" b="b"/>
              <a:pathLst>
                <a:path w="4050" h="9667" extrusionOk="0">
                  <a:moveTo>
                    <a:pt x="1" y="1"/>
                  </a:moveTo>
                  <a:lnTo>
                    <a:pt x="1" y="1"/>
                  </a:lnTo>
                  <a:cubicBezTo>
                    <a:pt x="379" y="3595"/>
                    <a:pt x="874" y="7189"/>
                    <a:pt x="1485" y="9574"/>
                  </a:cubicBezTo>
                  <a:cubicBezTo>
                    <a:pt x="1485" y="9574"/>
                    <a:pt x="2730" y="9667"/>
                    <a:pt x="3497" y="9667"/>
                  </a:cubicBezTo>
                  <a:cubicBezTo>
                    <a:pt x="3756" y="9667"/>
                    <a:pt x="3961" y="9656"/>
                    <a:pt x="4045" y="9628"/>
                  </a:cubicBezTo>
                  <a:lnTo>
                    <a:pt x="4050" y="9628"/>
                  </a:lnTo>
                  <a:lnTo>
                    <a:pt x="4050" y="297"/>
                  </a:lnTo>
                  <a:cubicBezTo>
                    <a:pt x="2592" y="266"/>
                    <a:pt x="1188" y="1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87"/>
            <p:cNvSpPr/>
            <p:nvPr/>
          </p:nvSpPr>
          <p:spPr>
            <a:xfrm>
              <a:off x="4532400" y="4481025"/>
              <a:ext cx="209675" cy="311925"/>
            </a:xfrm>
            <a:custGeom>
              <a:avLst/>
              <a:gdLst/>
              <a:ahLst/>
              <a:cxnLst/>
              <a:rect l="l" t="t" r="r" b="b"/>
              <a:pathLst>
                <a:path w="8387" h="12477" extrusionOk="0">
                  <a:moveTo>
                    <a:pt x="4242" y="1"/>
                  </a:moveTo>
                  <a:cubicBezTo>
                    <a:pt x="4126" y="1"/>
                    <a:pt x="4009" y="1"/>
                    <a:pt x="3892" y="3"/>
                  </a:cubicBezTo>
                  <a:cubicBezTo>
                    <a:pt x="3271" y="3"/>
                    <a:pt x="2646" y="39"/>
                    <a:pt x="2025" y="107"/>
                  </a:cubicBezTo>
                  <a:cubicBezTo>
                    <a:pt x="1476" y="174"/>
                    <a:pt x="990" y="269"/>
                    <a:pt x="640" y="399"/>
                  </a:cubicBezTo>
                  <a:cubicBezTo>
                    <a:pt x="284" y="530"/>
                    <a:pt x="91" y="2365"/>
                    <a:pt x="37" y="4533"/>
                  </a:cubicBezTo>
                  <a:cubicBezTo>
                    <a:pt x="1" y="6058"/>
                    <a:pt x="32" y="7750"/>
                    <a:pt x="127" y="9131"/>
                  </a:cubicBezTo>
                  <a:cubicBezTo>
                    <a:pt x="235" y="10660"/>
                    <a:pt x="419" y="11812"/>
                    <a:pt x="671" y="11947"/>
                  </a:cubicBezTo>
                  <a:cubicBezTo>
                    <a:pt x="1143" y="12194"/>
                    <a:pt x="3358" y="12476"/>
                    <a:pt x="5244" y="12476"/>
                  </a:cubicBezTo>
                  <a:cubicBezTo>
                    <a:pt x="5354" y="12476"/>
                    <a:pt x="5463" y="12475"/>
                    <a:pt x="5570" y="12473"/>
                  </a:cubicBezTo>
                  <a:cubicBezTo>
                    <a:pt x="6771" y="12451"/>
                    <a:pt x="7779" y="12298"/>
                    <a:pt x="8031" y="11934"/>
                  </a:cubicBezTo>
                  <a:cubicBezTo>
                    <a:pt x="8247" y="11614"/>
                    <a:pt x="8359" y="10269"/>
                    <a:pt x="8386" y="8614"/>
                  </a:cubicBezTo>
                  <a:cubicBezTo>
                    <a:pt x="7149" y="7997"/>
                    <a:pt x="5413" y="6994"/>
                    <a:pt x="5404" y="6454"/>
                  </a:cubicBezTo>
                  <a:cubicBezTo>
                    <a:pt x="5399" y="6166"/>
                    <a:pt x="5551" y="6085"/>
                    <a:pt x="5722" y="6085"/>
                  </a:cubicBezTo>
                  <a:cubicBezTo>
                    <a:pt x="5871" y="6085"/>
                    <a:pt x="6035" y="6147"/>
                    <a:pt x="6123" y="6184"/>
                  </a:cubicBezTo>
                  <a:cubicBezTo>
                    <a:pt x="5790" y="5946"/>
                    <a:pt x="5557" y="5681"/>
                    <a:pt x="5646" y="5429"/>
                  </a:cubicBezTo>
                  <a:cubicBezTo>
                    <a:pt x="5723" y="5221"/>
                    <a:pt x="5922" y="5177"/>
                    <a:pt x="6075" y="5177"/>
                  </a:cubicBezTo>
                  <a:cubicBezTo>
                    <a:pt x="6183" y="5177"/>
                    <a:pt x="6267" y="5199"/>
                    <a:pt x="6267" y="5199"/>
                  </a:cubicBezTo>
                  <a:lnTo>
                    <a:pt x="6276" y="5186"/>
                  </a:lnTo>
                  <a:cubicBezTo>
                    <a:pt x="6020" y="4965"/>
                    <a:pt x="5849" y="4731"/>
                    <a:pt x="5907" y="4529"/>
                  </a:cubicBezTo>
                  <a:cubicBezTo>
                    <a:pt x="5940" y="4403"/>
                    <a:pt x="6030" y="4352"/>
                    <a:pt x="6159" y="4352"/>
                  </a:cubicBezTo>
                  <a:cubicBezTo>
                    <a:pt x="6613" y="4352"/>
                    <a:pt x="7561" y="4981"/>
                    <a:pt x="8296" y="5208"/>
                  </a:cubicBezTo>
                  <a:lnTo>
                    <a:pt x="8328" y="5105"/>
                  </a:lnTo>
                  <a:cubicBezTo>
                    <a:pt x="8314" y="4772"/>
                    <a:pt x="8305" y="4439"/>
                    <a:pt x="8296" y="4115"/>
                  </a:cubicBezTo>
                  <a:cubicBezTo>
                    <a:pt x="8269" y="2289"/>
                    <a:pt x="8364" y="714"/>
                    <a:pt x="8139" y="413"/>
                  </a:cubicBezTo>
                  <a:cubicBezTo>
                    <a:pt x="8125" y="395"/>
                    <a:pt x="8103" y="377"/>
                    <a:pt x="8080" y="368"/>
                  </a:cubicBezTo>
                  <a:cubicBezTo>
                    <a:pt x="7864" y="282"/>
                    <a:pt x="7405" y="201"/>
                    <a:pt x="6821" y="134"/>
                  </a:cubicBezTo>
                  <a:cubicBezTo>
                    <a:pt x="6452" y="93"/>
                    <a:pt x="6029" y="62"/>
                    <a:pt x="5579" y="39"/>
                  </a:cubicBezTo>
                  <a:cubicBezTo>
                    <a:pt x="5149" y="14"/>
                    <a:pt x="4697" y="1"/>
                    <a:pt x="4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87"/>
            <p:cNvSpPr/>
            <p:nvPr/>
          </p:nvSpPr>
          <p:spPr>
            <a:xfrm>
              <a:off x="4766325" y="4624275"/>
              <a:ext cx="67175" cy="95600"/>
            </a:xfrm>
            <a:custGeom>
              <a:avLst/>
              <a:gdLst/>
              <a:ahLst/>
              <a:cxnLst/>
              <a:rect l="l" t="t" r="r" b="b"/>
              <a:pathLst>
                <a:path w="2687" h="3824" extrusionOk="0">
                  <a:moveTo>
                    <a:pt x="1940" y="0"/>
                  </a:moveTo>
                  <a:cubicBezTo>
                    <a:pt x="1557" y="99"/>
                    <a:pt x="1161" y="166"/>
                    <a:pt x="766" y="198"/>
                  </a:cubicBezTo>
                  <a:cubicBezTo>
                    <a:pt x="793" y="382"/>
                    <a:pt x="955" y="1808"/>
                    <a:pt x="28" y="3270"/>
                  </a:cubicBezTo>
                  <a:lnTo>
                    <a:pt x="1" y="3338"/>
                  </a:lnTo>
                  <a:cubicBezTo>
                    <a:pt x="46" y="3356"/>
                    <a:pt x="82" y="3369"/>
                    <a:pt x="113" y="3383"/>
                  </a:cubicBezTo>
                  <a:cubicBezTo>
                    <a:pt x="572" y="3572"/>
                    <a:pt x="1045" y="3716"/>
                    <a:pt x="1530" y="3824"/>
                  </a:cubicBezTo>
                  <a:cubicBezTo>
                    <a:pt x="2686" y="1925"/>
                    <a:pt x="1949" y="36"/>
                    <a:pt x="1949" y="36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87"/>
            <p:cNvSpPr/>
            <p:nvPr/>
          </p:nvSpPr>
          <p:spPr>
            <a:xfrm>
              <a:off x="4461000" y="4612675"/>
              <a:ext cx="63100" cy="103025"/>
            </a:xfrm>
            <a:custGeom>
              <a:avLst/>
              <a:gdLst/>
              <a:ahLst/>
              <a:cxnLst/>
              <a:rect l="l" t="t" r="r" b="b"/>
              <a:pathLst>
                <a:path w="2524" h="4121" extrusionOk="0">
                  <a:moveTo>
                    <a:pt x="2191" y="1"/>
                  </a:moveTo>
                  <a:lnTo>
                    <a:pt x="2191" y="1"/>
                  </a:lnTo>
                  <a:cubicBezTo>
                    <a:pt x="2191" y="1"/>
                    <a:pt x="1798" y="195"/>
                    <a:pt x="1310" y="195"/>
                  </a:cubicBezTo>
                  <a:cubicBezTo>
                    <a:pt x="1162" y="195"/>
                    <a:pt x="1007" y="177"/>
                    <a:pt x="850" y="131"/>
                  </a:cubicBezTo>
                  <a:cubicBezTo>
                    <a:pt x="738" y="401"/>
                    <a:pt x="0" y="2286"/>
                    <a:pt x="846" y="4112"/>
                  </a:cubicBezTo>
                  <a:cubicBezTo>
                    <a:pt x="959" y="4118"/>
                    <a:pt x="1072" y="4121"/>
                    <a:pt x="1185" y="4121"/>
                  </a:cubicBezTo>
                  <a:cubicBezTo>
                    <a:pt x="1634" y="4121"/>
                    <a:pt x="2082" y="4078"/>
                    <a:pt x="2524" y="3995"/>
                  </a:cubicBezTo>
                  <a:cubicBezTo>
                    <a:pt x="1732" y="2340"/>
                    <a:pt x="2191" y="1"/>
                    <a:pt x="2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87"/>
            <p:cNvSpPr/>
            <p:nvPr/>
          </p:nvSpPr>
          <p:spPr>
            <a:xfrm>
              <a:off x="4702800" y="4319600"/>
              <a:ext cx="73800" cy="171750"/>
            </a:xfrm>
            <a:custGeom>
              <a:avLst/>
              <a:gdLst/>
              <a:ahLst/>
              <a:cxnLst/>
              <a:rect l="l" t="t" r="r" b="b"/>
              <a:pathLst>
                <a:path w="2952" h="6870" extrusionOk="0">
                  <a:moveTo>
                    <a:pt x="2141" y="0"/>
                  </a:moveTo>
                  <a:cubicBezTo>
                    <a:pt x="2051" y="59"/>
                    <a:pt x="1962" y="113"/>
                    <a:pt x="1867" y="167"/>
                  </a:cubicBezTo>
                  <a:lnTo>
                    <a:pt x="1890" y="212"/>
                  </a:lnTo>
                  <a:cubicBezTo>
                    <a:pt x="1890" y="212"/>
                    <a:pt x="1521" y="2452"/>
                    <a:pt x="1003" y="2596"/>
                  </a:cubicBezTo>
                  <a:lnTo>
                    <a:pt x="0" y="6591"/>
                  </a:lnTo>
                  <a:cubicBezTo>
                    <a:pt x="589" y="6654"/>
                    <a:pt x="1044" y="6735"/>
                    <a:pt x="1264" y="6825"/>
                  </a:cubicBezTo>
                  <a:cubicBezTo>
                    <a:pt x="1287" y="6834"/>
                    <a:pt x="1305" y="6847"/>
                    <a:pt x="1318" y="6870"/>
                  </a:cubicBezTo>
                  <a:cubicBezTo>
                    <a:pt x="1498" y="6609"/>
                    <a:pt x="2884" y="4553"/>
                    <a:pt x="2915" y="3626"/>
                  </a:cubicBezTo>
                  <a:cubicBezTo>
                    <a:pt x="2951" y="2825"/>
                    <a:pt x="2186" y="59"/>
                    <a:pt x="2186" y="59"/>
                  </a:cubicBezTo>
                  <a:lnTo>
                    <a:pt x="21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87"/>
            <p:cNvSpPr/>
            <p:nvPr/>
          </p:nvSpPr>
          <p:spPr>
            <a:xfrm>
              <a:off x="4542425" y="4319025"/>
              <a:ext cx="87300" cy="164675"/>
            </a:xfrm>
            <a:custGeom>
              <a:avLst/>
              <a:gdLst/>
              <a:ahLst/>
              <a:cxnLst/>
              <a:rect l="l" t="t" r="r" b="b"/>
              <a:pathLst>
                <a:path w="3492" h="6587" extrusionOk="0">
                  <a:moveTo>
                    <a:pt x="985" y="1"/>
                  </a:moveTo>
                  <a:lnTo>
                    <a:pt x="958" y="50"/>
                  </a:lnTo>
                  <a:cubicBezTo>
                    <a:pt x="958" y="50"/>
                    <a:pt x="0" y="3501"/>
                    <a:pt x="149" y="3906"/>
                  </a:cubicBezTo>
                  <a:cubicBezTo>
                    <a:pt x="297" y="4310"/>
                    <a:pt x="1620" y="6515"/>
                    <a:pt x="1620" y="6515"/>
                  </a:cubicBezTo>
                  <a:lnTo>
                    <a:pt x="1624" y="6587"/>
                  </a:lnTo>
                  <a:cubicBezTo>
                    <a:pt x="2245" y="6519"/>
                    <a:pt x="2870" y="6483"/>
                    <a:pt x="3491" y="6483"/>
                  </a:cubicBezTo>
                  <a:lnTo>
                    <a:pt x="3491" y="6425"/>
                  </a:lnTo>
                  <a:lnTo>
                    <a:pt x="1251" y="194"/>
                  </a:lnTo>
                  <a:lnTo>
                    <a:pt x="1273" y="158"/>
                  </a:lnTo>
                  <a:cubicBezTo>
                    <a:pt x="1174" y="109"/>
                    <a:pt x="1075" y="59"/>
                    <a:pt x="9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87"/>
            <p:cNvSpPr/>
            <p:nvPr/>
          </p:nvSpPr>
          <p:spPr>
            <a:xfrm>
              <a:off x="4735850" y="4315700"/>
              <a:ext cx="254100" cy="408050"/>
            </a:xfrm>
            <a:custGeom>
              <a:avLst/>
              <a:gdLst/>
              <a:ahLst/>
              <a:cxnLst/>
              <a:rect l="l" t="t" r="r" b="b"/>
              <a:pathLst>
                <a:path w="10164" h="16322" extrusionOk="0">
                  <a:moveTo>
                    <a:pt x="2400" y="1"/>
                  </a:moveTo>
                  <a:cubicBezTo>
                    <a:pt x="1534" y="1"/>
                    <a:pt x="864" y="219"/>
                    <a:pt x="864" y="219"/>
                  </a:cubicBezTo>
                  <a:cubicBezTo>
                    <a:pt x="864" y="219"/>
                    <a:pt x="1629" y="2981"/>
                    <a:pt x="1598" y="3787"/>
                  </a:cubicBezTo>
                  <a:cubicBezTo>
                    <a:pt x="1562" y="4713"/>
                    <a:pt x="176" y="6765"/>
                    <a:pt x="1" y="7026"/>
                  </a:cubicBezTo>
                  <a:cubicBezTo>
                    <a:pt x="226" y="7327"/>
                    <a:pt x="127" y="8902"/>
                    <a:pt x="158" y="10728"/>
                  </a:cubicBezTo>
                  <a:lnTo>
                    <a:pt x="199" y="10728"/>
                  </a:lnTo>
                  <a:cubicBezTo>
                    <a:pt x="199" y="10728"/>
                    <a:pt x="303" y="10679"/>
                    <a:pt x="464" y="10679"/>
                  </a:cubicBezTo>
                  <a:cubicBezTo>
                    <a:pt x="655" y="10679"/>
                    <a:pt x="924" y="10749"/>
                    <a:pt x="1188" y="11052"/>
                  </a:cubicBezTo>
                  <a:cubicBezTo>
                    <a:pt x="1679" y="11610"/>
                    <a:pt x="1841" y="12559"/>
                    <a:pt x="1841" y="12559"/>
                  </a:cubicBezTo>
                  <a:cubicBezTo>
                    <a:pt x="1841" y="12559"/>
                    <a:pt x="1895" y="12554"/>
                    <a:pt x="1989" y="12550"/>
                  </a:cubicBezTo>
                  <a:cubicBezTo>
                    <a:pt x="2385" y="12514"/>
                    <a:pt x="2776" y="12446"/>
                    <a:pt x="3163" y="12348"/>
                  </a:cubicBezTo>
                  <a:lnTo>
                    <a:pt x="3172" y="12383"/>
                  </a:lnTo>
                  <a:cubicBezTo>
                    <a:pt x="3172" y="12383"/>
                    <a:pt x="3910" y="14277"/>
                    <a:pt x="2749" y="16171"/>
                  </a:cubicBezTo>
                  <a:cubicBezTo>
                    <a:pt x="3152" y="16258"/>
                    <a:pt x="3610" y="16322"/>
                    <a:pt x="4095" y="16322"/>
                  </a:cubicBezTo>
                  <a:cubicBezTo>
                    <a:pt x="4417" y="16322"/>
                    <a:pt x="4751" y="16294"/>
                    <a:pt x="5089" y="16225"/>
                  </a:cubicBezTo>
                  <a:cubicBezTo>
                    <a:pt x="6074" y="16027"/>
                    <a:pt x="7086" y="15497"/>
                    <a:pt x="7918" y="14336"/>
                  </a:cubicBezTo>
                  <a:cubicBezTo>
                    <a:pt x="10163" y="11187"/>
                    <a:pt x="7212" y="4947"/>
                    <a:pt x="5646" y="1866"/>
                  </a:cubicBezTo>
                  <a:cubicBezTo>
                    <a:pt x="4868" y="340"/>
                    <a:pt x="3480" y="1"/>
                    <a:pt x="24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87"/>
            <p:cNvSpPr/>
            <p:nvPr/>
          </p:nvSpPr>
          <p:spPr>
            <a:xfrm>
              <a:off x="4369675" y="4313200"/>
              <a:ext cx="213375" cy="402300"/>
            </a:xfrm>
            <a:custGeom>
              <a:avLst/>
              <a:gdLst/>
              <a:ahLst/>
              <a:cxnLst/>
              <a:rect l="l" t="t" r="r" b="b"/>
              <a:pathLst>
                <a:path w="8535" h="16092" extrusionOk="0">
                  <a:moveTo>
                    <a:pt x="6840" y="1"/>
                  </a:moveTo>
                  <a:cubicBezTo>
                    <a:pt x="6005" y="1"/>
                    <a:pt x="4696" y="267"/>
                    <a:pt x="3604" y="1678"/>
                  </a:cubicBezTo>
                  <a:cubicBezTo>
                    <a:pt x="1489" y="4408"/>
                    <a:pt x="0" y="11674"/>
                    <a:pt x="369" y="13212"/>
                  </a:cubicBezTo>
                  <a:cubicBezTo>
                    <a:pt x="810" y="15066"/>
                    <a:pt x="2308" y="15790"/>
                    <a:pt x="3748" y="16015"/>
                  </a:cubicBezTo>
                  <a:cubicBezTo>
                    <a:pt x="3995" y="16051"/>
                    <a:pt x="4247" y="16078"/>
                    <a:pt x="4499" y="16091"/>
                  </a:cubicBezTo>
                  <a:cubicBezTo>
                    <a:pt x="3653" y="14265"/>
                    <a:pt x="4391" y="12380"/>
                    <a:pt x="4503" y="12110"/>
                  </a:cubicBezTo>
                  <a:cubicBezTo>
                    <a:pt x="4657" y="12154"/>
                    <a:pt x="4810" y="12171"/>
                    <a:pt x="4955" y="12171"/>
                  </a:cubicBezTo>
                  <a:cubicBezTo>
                    <a:pt x="5447" y="12171"/>
                    <a:pt x="5844" y="11975"/>
                    <a:pt x="5844" y="11975"/>
                  </a:cubicBezTo>
                  <a:cubicBezTo>
                    <a:pt x="5844" y="11975"/>
                    <a:pt x="6024" y="11737"/>
                    <a:pt x="6546" y="11246"/>
                  </a:cubicBezTo>
                  <a:cubicBezTo>
                    <a:pt x="6600" y="9078"/>
                    <a:pt x="6789" y="7243"/>
                    <a:pt x="7149" y="7112"/>
                  </a:cubicBezTo>
                  <a:cubicBezTo>
                    <a:pt x="7504" y="6977"/>
                    <a:pt x="7985" y="6883"/>
                    <a:pt x="8534" y="6820"/>
                  </a:cubicBezTo>
                  <a:lnTo>
                    <a:pt x="8530" y="6748"/>
                  </a:lnTo>
                  <a:cubicBezTo>
                    <a:pt x="8530" y="6748"/>
                    <a:pt x="7203" y="4543"/>
                    <a:pt x="7059" y="4139"/>
                  </a:cubicBezTo>
                  <a:cubicBezTo>
                    <a:pt x="6910" y="3738"/>
                    <a:pt x="7868" y="283"/>
                    <a:pt x="7868" y="283"/>
                  </a:cubicBezTo>
                  <a:lnTo>
                    <a:pt x="7895" y="234"/>
                  </a:lnTo>
                  <a:cubicBezTo>
                    <a:pt x="7810" y="189"/>
                    <a:pt x="7729" y="139"/>
                    <a:pt x="7648" y="90"/>
                  </a:cubicBezTo>
                  <a:cubicBezTo>
                    <a:pt x="7551" y="66"/>
                    <a:pt x="7254" y="1"/>
                    <a:pt x="6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87"/>
            <p:cNvSpPr/>
            <p:nvPr/>
          </p:nvSpPr>
          <p:spPr>
            <a:xfrm>
              <a:off x="4671075" y="4696475"/>
              <a:ext cx="237900" cy="504300"/>
            </a:xfrm>
            <a:custGeom>
              <a:avLst/>
              <a:gdLst/>
              <a:ahLst/>
              <a:cxnLst/>
              <a:rect l="l" t="t" r="r" b="b"/>
              <a:pathLst>
                <a:path w="9516" h="20172" extrusionOk="0">
                  <a:moveTo>
                    <a:pt x="2844" y="0"/>
                  </a:moveTo>
                  <a:cubicBezTo>
                    <a:pt x="2817" y="1656"/>
                    <a:pt x="2704" y="3001"/>
                    <a:pt x="2484" y="3320"/>
                  </a:cubicBezTo>
                  <a:cubicBezTo>
                    <a:pt x="2236" y="3684"/>
                    <a:pt x="1229" y="3837"/>
                    <a:pt x="28" y="3860"/>
                  </a:cubicBezTo>
                  <a:lnTo>
                    <a:pt x="28" y="3986"/>
                  </a:lnTo>
                  <a:lnTo>
                    <a:pt x="1" y="20158"/>
                  </a:lnTo>
                  <a:lnTo>
                    <a:pt x="1" y="20172"/>
                  </a:lnTo>
                  <a:cubicBezTo>
                    <a:pt x="707" y="20167"/>
                    <a:pt x="1409" y="20145"/>
                    <a:pt x="2097" y="20118"/>
                  </a:cubicBezTo>
                  <a:cubicBezTo>
                    <a:pt x="3595" y="20050"/>
                    <a:pt x="5012" y="19929"/>
                    <a:pt x="6173" y="19763"/>
                  </a:cubicBezTo>
                  <a:cubicBezTo>
                    <a:pt x="7806" y="19529"/>
                    <a:pt x="8921" y="19205"/>
                    <a:pt x="9043" y="18831"/>
                  </a:cubicBezTo>
                  <a:cubicBezTo>
                    <a:pt x="9515" y="17329"/>
                    <a:pt x="8989" y="8997"/>
                    <a:pt x="7680" y="994"/>
                  </a:cubicBezTo>
                  <a:cubicBezTo>
                    <a:pt x="7342" y="1063"/>
                    <a:pt x="7008" y="1091"/>
                    <a:pt x="6686" y="1091"/>
                  </a:cubicBezTo>
                  <a:cubicBezTo>
                    <a:pt x="6201" y="1091"/>
                    <a:pt x="5743" y="1027"/>
                    <a:pt x="5340" y="940"/>
                  </a:cubicBezTo>
                  <a:cubicBezTo>
                    <a:pt x="4859" y="832"/>
                    <a:pt x="4387" y="688"/>
                    <a:pt x="3928" y="499"/>
                  </a:cubicBezTo>
                  <a:cubicBezTo>
                    <a:pt x="3896" y="486"/>
                    <a:pt x="3856" y="472"/>
                    <a:pt x="3815" y="454"/>
                  </a:cubicBezTo>
                  <a:cubicBezTo>
                    <a:pt x="3590" y="360"/>
                    <a:pt x="3244" y="203"/>
                    <a:pt x="2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87"/>
            <p:cNvSpPr/>
            <p:nvPr/>
          </p:nvSpPr>
          <p:spPr>
            <a:xfrm>
              <a:off x="4426925" y="4709400"/>
              <a:ext cx="244850" cy="491425"/>
            </a:xfrm>
            <a:custGeom>
              <a:avLst/>
              <a:gdLst/>
              <a:ahLst/>
              <a:cxnLst/>
              <a:rect l="l" t="t" r="r" b="b"/>
              <a:pathLst>
                <a:path w="9794" h="19657" extrusionOk="0">
                  <a:moveTo>
                    <a:pt x="4346" y="0"/>
                  </a:moveTo>
                  <a:cubicBezTo>
                    <a:pt x="4197" y="54"/>
                    <a:pt x="4044" y="99"/>
                    <a:pt x="3887" y="126"/>
                  </a:cubicBezTo>
                  <a:cubicBezTo>
                    <a:pt x="3445" y="209"/>
                    <a:pt x="2997" y="252"/>
                    <a:pt x="2548" y="252"/>
                  </a:cubicBezTo>
                  <a:cubicBezTo>
                    <a:pt x="2435" y="252"/>
                    <a:pt x="2322" y="249"/>
                    <a:pt x="2209" y="243"/>
                  </a:cubicBezTo>
                  <a:cubicBezTo>
                    <a:pt x="1957" y="230"/>
                    <a:pt x="1705" y="207"/>
                    <a:pt x="1458" y="171"/>
                  </a:cubicBezTo>
                  <a:cubicBezTo>
                    <a:pt x="315" y="8107"/>
                    <a:pt x="0" y="16713"/>
                    <a:pt x="652" y="18094"/>
                  </a:cubicBezTo>
                  <a:cubicBezTo>
                    <a:pt x="931" y="18692"/>
                    <a:pt x="2222" y="19102"/>
                    <a:pt x="3995" y="19349"/>
                  </a:cubicBezTo>
                  <a:cubicBezTo>
                    <a:pt x="5178" y="19515"/>
                    <a:pt x="6582" y="19610"/>
                    <a:pt x="8044" y="19641"/>
                  </a:cubicBezTo>
                  <a:cubicBezTo>
                    <a:pt x="8469" y="19652"/>
                    <a:pt x="8899" y="19657"/>
                    <a:pt x="9330" y="19657"/>
                  </a:cubicBezTo>
                  <a:cubicBezTo>
                    <a:pt x="9474" y="19657"/>
                    <a:pt x="9618" y="19656"/>
                    <a:pt x="9762" y="19655"/>
                  </a:cubicBezTo>
                  <a:lnTo>
                    <a:pt x="9762" y="19637"/>
                  </a:lnTo>
                  <a:lnTo>
                    <a:pt x="9794" y="3469"/>
                  </a:lnTo>
                  <a:lnTo>
                    <a:pt x="9794" y="3338"/>
                  </a:lnTo>
                  <a:cubicBezTo>
                    <a:pt x="9685" y="3340"/>
                    <a:pt x="9574" y="3341"/>
                    <a:pt x="9463" y="3341"/>
                  </a:cubicBezTo>
                  <a:cubicBezTo>
                    <a:pt x="7574" y="3341"/>
                    <a:pt x="5362" y="3063"/>
                    <a:pt x="4890" y="2812"/>
                  </a:cubicBezTo>
                  <a:cubicBezTo>
                    <a:pt x="4638" y="2682"/>
                    <a:pt x="4454" y="1530"/>
                    <a:pt x="43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87"/>
            <p:cNvSpPr/>
            <p:nvPr/>
          </p:nvSpPr>
          <p:spPr>
            <a:xfrm>
              <a:off x="4667300" y="4582675"/>
              <a:ext cx="123025" cy="125175"/>
            </a:xfrm>
            <a:custGeom>
              <a:avLst/>
              <a:gdLst/>
              <a:ahLst/>
              <a:cxnLst/>
              <a:rect l="l" t="t" r="r" b="b"/>
              <a:pathLst>
                <a:path w="4921" h="5007" extrusionOk="0">
                  <a:moveTo>
                    <a:pt x="3209" y="0"/>
                  </a:moveTo>
                  <a:cubicBezTo>
                    <a:pt x="3049" y="0"/>
                    <a:pt x="2945" y="49"/>
                    <a:pt x="2945" y="49"/>
                  </a:cubicBezTo>
                  <a:lnTo>
                    <a:pt x="2900" y="49"/>
                  </a:lnTo>
                  <a:cubicBezTo>
                    <a:pt x="2909" y="373"/>
                    <a:pt x="2918" y="706"/>
                    <a:pt x="2932" y="1043"/>
                  </a:cubicBezTo>
                  <a:lnTo>
                    <a:pt x="2900" y="1147"/>
                  </a:lnTo>
                  <a:cubicBezTo>
                    <a:pt x="2165" y="916"/>
                    <a:pt x="1217" y="286"/>
                    <a:pt x="763" y="286"/>
                  </a:cubicBezTo>
                  <a:cubicBezTo>
                    <a:pt x="633" y="286"/>
                    <a:pt x="544" y="337"/>
                    <a:pt x="511" y="463"/>
                  </a:cubicBezTo>
                  <a:cubicBezTo>
                    <a:pt x="457" y="670"/>
                    <a:pt x="624" y="899"/>
                    <a:pt x="880" y="1120"/>
                  </a:cubicBezTo>
                  <a:lnTo>
                    <a:pt x="871" y="1133"/>
                  </a:lnTo>
                  <a:cubicBezTo>
                    <a:pt x="871" y="1133"/>
                    <a:pt x="789" y="1113"/>
                    <a:pt x="683" y="1113"/>
                  </a:cubicBezTo>
                  <a:cubicBezTo>
                    <a:pt x="530" y="1113"/>
                    <a:pt x="328" y="1155"/>
                    <a:pt x="250" y="1363"/>
                  </a:cubicBezTo>
                  <a:cubicBezTo>
                    <a:pt x="161" y="1615"/>
                    <a:pt x="390" y="1884"/>
                    <a:pt x="727" y="2123"/>
                  </a:cubicBezTo>
                  <a:cubicBezTo>
                    <a:pt x="639" y="2085"/>
                    <a:pt x="471" y="2021"/>
                    <a:pt x="320" y="2021"/>
                  </a:cubicBezTo>
                  <a:cubicBezTo>
                    <a:pt x="150" y="2021"/>
                    <a:pt x="0" y="2102"/>
                    <a:pt x="8" y="2393"/>
                  </a:cubicBezTo>
                  <a:cubicBezTo>
                    <a:pt x="21" y="2937"/>
                    <a:pt x="1753" y="3931"/>
                    <a:pt x="2990" y="4548"/>
                  </a:cubicBezTo>
                  <a:cubicBezTo>
                    <a:pt x="3391" y="4750"/>
                    <a:pt x="3741" y="4912"/>
                    <a:pt x="3966" y="5006"/>
                  </a:cubicBezTo>
                  <a:lnTo>
                    <a:pt x="3993" y="4934"/>
                  </a:lnTo>
                  <a:cubicBezTo>
                    <a:pt x="4920" y="3472"/>
                    <a:pt x="4758" y="2046"/>
                    <a:pt x="4731" y="1862"/>
                  </a:cubicBezTo>
                  <a:lnTo>
                    <a:pt x="4731" y="1862"/>
                  </a:lnTo>
                  <a:cubicBezTo>
                    <a:pt x="4637" y="1871"/>
                    <a:pt x="4578" y="1871"/>
                    <a:pt x="4578" y="1871"/>
                  </a:cubicBezTo>
                  <a:cubicBezTo>
                    <a:pt x="4578" y="1871"/>
                    <a:pt x="4421" y="931"/>
                    <a:pt x="3935" y="373"/>
                  </a:cubicBezTo>
                  <a:cubicBezTo>
                    <a:pt x="3668" y="70"/>
                    <a:pt x="3399" y="0"/>
                    <a:pt x="3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87"/>
            <p:cNvSpPr/>
            <p:nvPr/>
          </p:nvSpPr>
          <p:spPr>
            <a:xfrm>
              <a:off x="4504300" y="4594350"/>
              <a:ext cx="31275" cy="118225"/>
            </a:xfrm>
            <a:custGeom>
              <a:avLst/>
              <a:gdLst/>
              <a:ahLst/>
              <a:cxnLst/>
              <a:rect l="l" t="t" r="r" b="b"/>
              <a:pathLst>
                <a:path w="1251" h="4729" extrusionOk="0">
                  <a:moveTo>
                    <a:pt x="1161" y="0"/>
                  </a:moveTo>
                  <a:lnTo>
                    <a:pt x="1161" y="0"/>
                  </a:lnTo>
                  <a:cubicBezTo>
                    <a:pt x="639" y="491"/>
                    <a:pt x="459" y="734"/>
                    <a:pt x="459" y="734"/>
                  </a:cubicBezTo>
                  <a:cubicBezTo>
                    <a:pt x="459" y="734"/>
                    <a:pt x="0" y="3073"/>
                    <a:pt x="792" y="4728"/>
                  </a:cubicBezTo>
                  <a:cubicBezTo>
                    <a:pt x="949" y="4701"/>
                    <a:pt x="1102" y="4656"/>
                    <a:pt x="1251" y="4602"/>
                  </a:cubicBezTo>
                  <a:cubicBezTo>
                    <a:pt x="1156" y="3217"/>
                    <a:pt x="1125" y="1525"/>
                    <a:pt x="1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87"/>
            <p:cNvSpPr/>
            <p:nvPr/>
          </p:nvSpPr>
          <p:spPr>
            <a:xfrm>
              <a:off x="4441625" y="3998050"/>
              <a:ext cx="440825" cy="353050"/>
            </a:xfrm>
            <a:custGeom>
              <a:avLst/>
              <a:gdLst/>
              <a:ahLst/>
              <a:cxnLst/>
              <a:rect l="l" t="t" r="r" b="b"/>
              <a:pathLst>
                <a:path w="17633" h="14122" extrusionOk="0">
                  <a:moveTo>
                    <a:pt x="13992" y="1"/>
                  </a:moveTo>
                  <a:cubicBezTo>
                    <a:pt x="13992" y="1"/>
                    <a:pt x="12921" y="1944"/>
                    <a:pt x="8972" y="2268"/>
                  </a:cubicBezTo>
                  <a:cubicBezTo>
                    <a:pt x="8698" y="2291"/>
                    <a:pt x="8436" y="2301"/>
                    <a:pt x="8184" y="2301"/>
                  </a:cubicBezTo>
                  <a:cubicBezTo>
                    <a:pt x="4810" y="2301"/>
                    <a:pt x="3407" y="392"/>
                    <a:pt x="3407" y="392"/>
                  </a:cubicBezTo>
                  <a:lnTo>
                    <a:pt x="3407" y="392"/>
                  </a:lnTo>
                  <a:cubicBezTo>
                    <a:pt x="3407" y="392"/>
                    <a:pt x="3663" y="4311"/>
                    <a:pt x="2629" y="6933"/>
                  </a:cubicBezTo>
                  <a:lnTo>
                    <a:pt x="2606" y="6992"/>
                  </a:lnTo>
                  <a:cubicBezTo>
                    <a:pt x="2408" y="6911"/>
                    <a:pt x="2201" y="6870"/>
                    <a:pt x="1990" y="6866"/>
                  </a:cubicBezTo>
                  <a:cubicBezTo>
                    <a:pt x="1984" y="6866"/>
                    <a:pt x="1979" y="6866"/>
                    <a:pt x="1973" y="6866"/>
                  </a:cubicBezTo>
                  <a:cubicBezTo>
                    <a:pt x="1594" y="6866"/>
                    <a:pt x="1143" y="7017"/>
                    <a:pt x="753" y="7545"/>
                  </a:cubicBezTo>
                  <a:cubicBezTo>
                    <a:pt x="0" y="8580"/>
                    <a:pt x="859" y="10384"/>
                    <a:pt x="2272" y="10384"/>
                  </a:cubicBezTo>
                  <a:cubicBezTo>
                    <a:pt x="2498" y="10384"/>
                    <a:pt x="2738" y="10338"/>
                    <a:pt x="2988" y="10235"/>
                  </a:cubicBezTo>
                  <a:cubicBezTo>
                    <a:pt x="2988" y="10235"/>
                    <a:pt x="3258" y="11792"/>
                    <a:pt x="5103" y="12943"/>
                  </a:cubicBezTo>
                  <a:cubicBezTo>
                    <a:pt x="5170" y="12984"/>
                    <a:pt x="5584" y="13159"/>
                    <a:pt x="5665" y="13204"/>
                  </a:cubicBezTo>
                  <a:cubicBezTo>
                    <a:pt x="5746" y="13254"/>
                    <a:pt x="5832" y="13299"/>
                    <a:pt x="5917" y="13344"/>
                  </a:cubicBezTo>
                  <a:cubicBezTo>
                    <a:pt x="5962" y="13366"/>
                    <a:pt x="6012" y="13389"/>
                    <a:pt x="6061" y="13416"/>
                  </a:cubicBezTo>
                  <a:cubicBezTo>
                    <a:pt x="6884" y="13811"/>
                    <a:pt x="7910" y="14095"/>
                    <a:pt x="9170" y="14122"/>
                  </a:cubicBezTo>
                  <a:lnTo>
                    <a:pt x="9556" y="14122"/>
                  </a:lnTo>
                  <a:cubicBezTo>
                    <a:pt x="10596" y="14041"/>
                    <a:pt x="11428" y="13757"/>
                    <a:pt x="12094" y="13375"/>
                  </a:cubicBezTo>
                  <a:cubicBezTo>
                    <a:pt x="12175" y="13326"/>
                    <a:pt x="12260" y="13276"/>
                    <a:pt x="12337" y="13227"/>
                  </a:cubicBezTo>
                  <a:cubicBezTo>
                    <a:pt x="14217" y="11994"/>
                    <a:pt x="14644" y="9979"/>
                    <a:pt x="14644" y="9979"/>
                  </a:cubicBezTo>
                  <a:cubicBezTo>
                    <a:pt x="14893" y="10081"/>
                    <a:pt x="15133" y="10126"/>
                    <a:pt x="15358" y="10126"/>
                  </a:cubicBezTo>
                  <a:cubicBezTo>
                    <a:pt x="16772" y="10126"/>
                    <a:pt x="17632" y="8321"/>
                    <a:pt x="16876" y="7288"/>
                  </a:cubicBezTo>
                  <a:cubicBezTo>
                    <a:pt x="16489" y="6757"/>
                    <a:pt x="16039" y="6610"/>
                    <a:pt x="15655" y="6610"/>
                  </a:cubicBezTo>
                  <a:cubicBezTo>
                    <a:pt x="15574" y="6610"/>
                    <a:pt x="15496" y="6616"/>
                    <a:pt x="15423" y="6627"/>
                  </a:cubicBezTo>
                  <a:cubicBezTo>
                    <a:pt x="15229" y="6654"/>
                    <a:pt x="15045" y="6713"/>
                    <a:pt x="14869" y="6803"/>
                  </a:cubicBezTo>
                  <a:lnTo>
                    <a:pt x="14838" y="6771"/>
                  </a:lnTo>
                  <a:cubicBezTo>
                    <a:pt x="14024" y="5251"/>
                    <a:pt x="13992" y="1"/>
                    <a:pt x="13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87"/>
            <p:cNvSpPr/>
            <p:nvPr/>
          </p:nvSpPr>
          <p:spPr>
            <a:xfrm>
              <a:off x="4791863" y="3998050"/>
              <a:ext cx="58175" cy="181450"/>
            </a:xfrm>
            <a:custGeom>
              <a:avLst/>
              <a:gdLst/>
              <a:ahLst/>
              <a:cxnLst/>
              <a:rect l="l" t="t" r="r" b="b"/>
              <a:pathLst>
                <a:path w="2327" h="7258" extrusionOk="0">
                  <a:moveTo>
                    <a:pt x="399" y="0"/>
                  </a:moveTo>
                  <a:cubicBezTo>
                    <a:pt x="291" y="0"/>
                    <a:pt x="225" y="6"/>
                    <a:pt x="225" y="6"/>
                  </a:cubicBezTo>
                  <a:lnTo>
                    <a:pt x="1" y="456"/>
                  </a:lnTo>
                  <a:cubicBezTo>
                    <a:pt x="1" y="456"/>
                    <a:pt x="32" y="5706"/>
                    <a:pt x="842" y="7226"/>
                  </a:cubicBezTo>
                  <a:lnTo>
                    <a:pt x="873" y="7258"/>
                  </a:lnTo>
                  <a:cubicBezTo>
                    <a:pt x="1049" y="7168"/>
                    <a:pt x="1238" y="7109"/>
                    <a:pt x="1431" y="7082"/>
                  </a:cubicBezTo>
                  <a:cubicBezTo>
                    <a:pt x="1485" y="6790"/>
                    <a:pt x="2326" y="2579"/>
                    <a:pt x="2200" y="1234"/>
                  </a:cubicBezTo>
                  <a:cubicBezTo>
                    <a:pt x="2098" y="107"/>
                    <a:pt x="863" y="0"/>
                    <a:pt x="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87"/>
            <p:cNvSpPr/>
            <p:nvPr/>
          </p:nvSpPr>
          <p:spPr>
            <a:xfrm>
              <a:off x="4459525" y="3898050"/>
              <a:ext cx="337650" cy="274700"/>
            </a:xfrm>
            <a:custGeom>
              <a:avLst/>
              <a:gdLst/>
              <a:ahLst/>
              <a:cxnLst/>
              <a:rect l="l" t="t" r="r" b="b"/>
              <a:pathLst>
                <a:path w="13506" h="10988" extrusionOk="0">
                  <a:moveTo>
                    <a:pt x="8092" y="1"/>
                  </a:moveTo>
                  <a:cubicBezTo>
                    <a:pt x="7748" y="1"/>
                    <a:pt x="7384" y="27"/>
                    <a:pt x="7000" y="82"/>
                  </a:cubicBezTo>
                  <a:cubicBezTo>
                    <a:pt x="2111" y="793"/>
                    <a:pt x="2272" y="3740"/>
                    <a:pt x="2272" y="3740"/>
                  </a:cubicBezTo>
                  <a:cubicBezTo>
                    <a:pt x="2272" y="3740"/>
                    <a:pt x="2270" y="3740"/>
                    <a:pt x="2266" y="3740"/>
                  </a:cubicBezTo>
                  <a:cubicBezTo>
                    <a:pt x="2156" y="3740"/>
                    <a:pt x="675" y="3769"/>
                    <a:pt x="329" y="5328"/>
                  </a:cubicBezTo>
                  <a:cubicBezTo>
                    <a:pt x="1" y="6826"/>
                    <a:pt x="1112" y="10339"/>
                    <a:pt x="1278" y="10866"/>
                  </a:cubicBezTo>
                  <a:cubicBezTo>
                    <a:pt x="1490" y="10866"/>
                    <a:pt x="1697" y="10911"/>
                    <a:pt x="1895" y="10987"/>
                  </a:cubicBezTo>
                  <a:lnTo>
                    <a:pt x="1917" y="10933"/>
                  </a:lnTo>
                  <a:cubicBezTo>
                    <a:pt x="2952" y="8311"/>
                    <a:pt x="2695" y="4392"/>
                    <a:pt x="2695" y="4392"/>
                  </a:cubicBezTo>
                  <a:lnTo>
                    <a:pt x="2695" y="4392"/>
                  </a:lnTo>
                  <a:cubicBezTo>
                    <a:pt x="2696" y="4392"/>
                    <a:pt x="4097" y="6301"/>
                    <a:pt x="7480" y="6301"/>
                  </a:cubicBezTo>
                  <a:cubicBezTo>
                    <a:pt x="7729" y="6301"/>
                    <a:pt x="7989" y="6290"/>
                    <a:pt x="8260" y="6268"/>
                  </a:cubicBezTo>
                  <a:cubicBezTo>
                    <a:pt x="12214" y="5944"/>
                    <a:pt x="13281" y="4001"/>
                    <a:pt x="13281" y="4001"/>
                  </a:cubicBezTo>
                  <a:lnTo>
                    <a:pt x="13505" y="3546"/>
                  </a:lnTo>
                  <a:cubicBezTo>
                    <a:pt x="13505" y="3546"/>
                    <a:pt x="12134" y="1"/>
                    <a:pt x="8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87"/>
            <p:cNvSpPr/>
            <p:nvPr/>
          </p:nvSpPr>
          <p:spPr>
            <a:xfrm>
              <a:off x="4708425" y="4096725"/>
              <a:ext cx="64950" cy="26300"/>
            </a:xfrm>
            <a:custGeom>
              <a:avLst/>
              <a:gdLst/>
              <a:ahLst/>
              <a:cxnLst/>
              <a:rect l="l" t="t" r="r" b="b"/>
              <a:pathLst>
                <a:path w="2598" h="1052" extrusionOk="0">
                  <a:moveTo>
                    <a:pt x="578" y="0"/>
                  </a:moveTo>
                  <a:cubicBezTo>
                    <a:pt x="301" y="0"/>
                    <a:pt x="93" y="85"/>
                    <a:pt x="45" y="300"/>
                  </a:cubicBezTo>
                  <a:cubicBezTo>
                    <a:pt x="0" y="494"/>
                    <a:pt x="567" y="638"/>
                    <a:pt x="1165" y="795"/>
                  </a:cubicBezTo>
                  <a:cubicBezTo>
                    <a:pt x="1629" y="923"/>
                    <a:pt x="2116" y="1051"/>
                    <a:pt x="2368" y="1051"/>
                  </a:cubicBezTo>
                  <a:cubicBezTo>
                    <a:pt x="2470" y="1051"/>
                    <a:pt x="2534" y="1030"/>
                    <a:pt x="2542" y="980"/>
                  </a:cubicBezTo>
                  <a:cubicBezTo>
                    <a:pt x="2598" y="631"/>
                    <a:pt x="1332" y="0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87"/>
            <p:cNvSpPr/>
            <p:nvPr/>
          </p:nvSpPr>
          <p:spPr>
            <a:xfrm>
              <a:off x="4554600" y="4098625"/>
              <a:ext cx="65000" cy="26300"/>
            </a:xfrm>
            <a:custGeom>
              <a:avLst/>
              <a:gdLst/>
              <a:ahLst/>
              <a:cxnLst/>
              <a:rect l="l" t="t" r="r" b="b"/>
              <a:pathLst>
                <a:path w="2600" h="1052" extrusionOk="0">
                  <a:moveTo>
                    <a:pt x="2019" y="1"/>
                  </a:moveTo>
                  <a:cubicBezTo>
                    <a:pt x="1264" y="1"/>
                    <a:pt x="0" y="631"/>
                    <a:pt x="53" y="980"/>
                  </a:cubicBezTo>
                  <a:cubicBezTo>
                    <a:pt x="62" y="1030"/>
                    <a:pt x="125" y="1051"/>
                    <a:pt x="225" y="1051"/>
                  </a:cubicBezTo>
                  <a:cubicBezTo>
                    <a:pt x="477" y="1051"/>
                    <a:pt x="965" y="921"/>
                    <a:pt x="1434" y="796"/>
                  </a:cubicBezTo>
                  <a:cubicBezTo>
                    <a:pt x="2032" y="634"/>
                    <a:pt x="2599" y="494"/>
                    <a:pt x="2554" y="301"/>
                  </a:cubicBezTo>
                  <a:cubicBezTo>
                    <a:pt x="2505" y="86"/>
                    <a:pt x="2296" y="1"/>
                    <a:pt x="2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87"/>
            <p:cNvSpPr/>
            <p:nvPr/>
          </p:nvSpPr>
          <p:spPr>
            <a:xfrm>
              <a:off x="4578625" y="4162250"/>
              <a:ext cx="17350" cy="35225"/>
            </a:xfrm>
            <a:custGeom>
              <a:avLst/>
              <a:gdLst/>
              <a:ahLst/>
              <a:cxnLst/>
              <a:rect l="l" t="t" r="r" b="b"/>
              <a:pathLst>
                <a:path w="694" h="1409" extrusionOk="0">
                  <a:moveTo>
                    <a:pt x="347" y="1"/>
                  </a:moveTo>
                  <a:cubicBezTo>
                    <a:pt x="158" y="1"/>
                    <a:pt x="1" y="316"/>
                    <a:pt x="1" y="707"/>
                  </a:cubicBezTo>
                  <a:cubicBezTo>
                    <a:pt x="1" y="1094"/>
                    <a:pt x="154" y="1409"/>
                    <a:pt x="347" y="1409"/>
                  </a:cubicBezTo>
                  <a:cubicBezTo>
                    <a:pt x="536" y="1409"/>
                    <a:pt x="693" y="1094"/>
                    <a:pt x="693" y="707"/>
                  </a:cubicBezTo>
                  <a:cubicBezTo>
                    <a:pt x="693" y="32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87"/>
            <p:cNvSpPr/>
            <p:nvPr/>
          </p:nvSpPr>
          <p:spPr>
            <a:xfrm>
              <a:off x="4727525" y="4162250"/>
              <a:ext cx="17250" cy="35225"/>
            </a:xfrm>
            <a:custGeom>
              <a:avLst/>
              <a:gdLst/>
              <a:ahLst/>
              <a:cxnLst/>
              <a:rect l="l" t="t" r="r" b="b"/>
              <a:pathLst>
                <a:path w="690" h="1409" extrusionOk="0">
                  <a:moveTo>
                    <a:pt x="343" y="1"/>
                  </a:moveTo>
                  <a:cubicBezTo>
                    <a:pt x="154" y="1"/>
                    <a:pt x="1" y="316"/>
                    <a:pt x="1" y="707"/>
                  </a:cubicBezTo>
                  <a:cubicBezTo>
                    <a:pt x="1" y="1094"/>
                    <a:pt x="154" y="1409"/>
                    <a:pt x="343" y="1409"/>
                  </a:cubicBezTo>
                  <a:cubicBezTo>
                    <a:pt x="536" y="1409"/>
                    <a:pt x="689" y="1094"/>
                    <a:pt x="689" y="707"/>
                  </a:cubicBezTo>
                  <a:cubicBezTo>
                    <a:pt x="689" y="320"/>
                    <a:pt x="532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87"/>
            <p:cNvSpPr/>
            <p:nvPr/>
          </p:nvSpPr>
          <p:spPr>
            <a:xfrm>
              <a:off x="4490850" y="4169300"/>
              <a:ext cx="61375" cy="25375"/>
            </a:xfrm>
            <a:custGeom>
              <a:avLst/>
              <a:gdLst/>
              <a:ahLst/>
              <a:cxnLst/>
              <a:rect l="l" t="t" r="r" b="b"/>
              <a:pathLst>
                <a:path w="2455" h="1015" extrusionOk="0">
                  <a:moveTo>
                    <a:pt x="23" y="0"/>
                  </a:moveTo>
                  <a:cubicBezTo>
                    <a:pt x="9" y="0"/>
                    <a:pt x="1" y="21"/>
                    <a:pt x="16" y="29"/>
                  </a:cubicBezTo>
                  <a:cubicBezTo>
                    <a:pt x="214" y="115"/>
                    <a:pt x="417" y="200"/>
                    <a:pt x="619" y="286"/>
                  </a:cubicBezTo>
                  <a:lnTo>
                    <a:pt x="1217" y="533"/>
                  </a:lnTo>
                  <a:lnTo>
                    <a:pt x="1825" y="776"/>
                  </a:lnTo>
                  <a:cubicBezTo>
                    <a:pt x="2027" y="857"/>
                    <a:pt x="2230" y="933"/>
                    <a:pt x="2432" y="1014"/>
                  </a:cubicBezTo>
                  <a:cubicBezTo>
                    <a:pt x="2441" y="1014"/>
                    <a:pt x="2450" y="1010"/>
                    <a:pt x="2455" y="1005"/>
                  </a:cubicBezTo>
                  <a:cubicBezTo>
                    <a:pt x="2455" y="996"/>
                    <a:pt x="2455" y="987"/>
                    <a:pt x="2446" y="983"/>
                  </a:cubicBezTo>
                  <a:cubicBezTo>
                    <a:pt x="2248" y="897"/>
                    <a:pt x="2045" y="812"/>
                    <a:pt x="1843" y="731"/>
                  </a:cubicBezTo>
                  <a:lnTo>
                    <a:pt x="1240" y="479"/>
                  </a:lnTo>
                  <a:lnTo>
                    <a:pt x="637" y="236"/>
                  </a:lnTo>
                  <a:cubicBezTo>
                    <a:pt x="435" y="155"/>
                    <a:pt x="232" y="79"/>
                    <a:pt x="30" y="2"/>
                  </a:cubicBezTo>
                  <a:cubicBezTo>
                    <a:pt x="27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87"/>
            <p:cNvSpPr/>
            <p:nvPr/>
          </p:nvSpPr>
          <p:spPr>
            <a:xfrm>
              <a:off x="4777350" y="4163125"/>
              <a:ext cx="45900" cy="32600"/>
            </a:xfrm>
            <a:custGeom>
              <a:avLst/>
              <a:gdLst/>
              <a:ahLst/>
              <a:cxnLst/>
              <a:rect l="l" t="t" r="r" b="b"/>
              <a:pathLst>
                <a:path w="1836" h="1304" extrusionOk="0">
                  <a:moveTo>
                    <a:pt x="1813" y="1"/>
                  </a:moveTo>
                  <a:cubicBezTo>
                    <a:pt x="1812" y="1"/>
                    <a:pt x="1811" y="1"/>
                    <a:pt x="1809" y="2"/>
                  </a:cubicBezTo>
                  <a:cubicBezTo>
                    <a:pt x="1656" y="105"/>
                    <a:pt x="1503" y="209"/>
                    <a:pt x="1355" y="312"/>
                  </a:cubicBezTo>
                  <a:lnTo>
                    <a:pt x="905" y="627"/>
                  </a:lnTo>
                  <a:lnTo>
                    <a:pt x="455" y="951"/>
                  </a:lnTo>
                  <a:cubicBezTo>
                    <a:pt x="302" y="1059"/>
                    <a:pt x="154" y="1167"/>
                    <a:pt x="10" y="1275"/>
                  </a:cubicBezTo>
                  <a:cubicBezTo>
                    <a:pt x="1" y="1279"/>
                    <a:pt x="1" y="1288"/>
                    <a:pt x="5" y="1297"/>
                  </a:cubicBezTo>
                  <a:cubicBezTo>
                    <a:pt x="8" y="1300"/>
                    <a:pt x="14" y="1304"/>
                    <a:pt x="20" y="1304"/>
                  </a:cubicBezTo>
                  <a:cubicBezTo>
                    <a:pt x="22" y="1304"/>
                    <a:pt x="25" y="1303"/>
                    <a:pt x="28" y="1302"/>
                  </a:cubicBezTo>
                  <a:cubicBezTo>
                    <a:pt x="181" y="1198"/>
                    <a:pt x="334" y="1095"/>
                    <a:pt x="482" y="991"/>
                  </a:cubicBezTo>
                  <a:lnTo>
                    <a:pt x="932" y="676"/>
                  </a:lnTo>
                  <a:lnTo>
                    <a:pt x="1382" y="353"/>
                  </a:lnTo>
                  <a:cubicBezTo>
                    <a:pt x="1530" y="245"/>
                    <a:pt x="1679" y="141"/>
                    <a:pt x="1827" y="29"/>
                  </a:cubicBezTo>
                  <a:cubicBezTo>
                    <a:pt x="1835" y="17"/>
                    <a:pt x="1825" y="1"/>
                    <a:pt x="1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87"/>
            <p:cNvSpPr/>
            <p:nvPr/>
          </p:nvSpPr>
          <p:spPr>
            <a:xfrm>
              <a:off x="4636200" y="4198250"/>
              <a:ext cx="57275" cy="4625"/>
            </a:xfrm>
            <a:custGeom>
              <a:avLst/>
              <a:gdLst/>
              <a:ahLst/>
              <a:cxnLst/>
              <a:rect l="l" t="t" r="r" b="b"/>
              <a:pathLst>
                <a:path w="2291" h="185" extrusionOk="0">
                  <a:moveTo>
                    <a:pt x="1346" y="0"/>
                  </a:moveTo>
                  <a:cubicBezTo>
                    <a:pt x="1278" y="0"/>
                    <a:pt x="1211" y="2"/>
                    <a:pt x="1144" y="5"/>
                  </a:cubicBezTo>
                  <a:cubicBezTo>
                    <a:pt x="955" y="14"/>
                    <a:pt x="761" y="32"/>
                    <a:pt x="577" y="59"/>
                  </a:cubicBezTo>
                  <a:cubicBezTo>
                    <a:pt x="388" y="81"/>
                    <a:pt x="199" y="113"/>
                    <a:pt x="14" y="153"/>
                  </a:cubicBezTo>
                  <a:cubicBezTo>
                    <a:pt x="5" y="158"/>
                    <a:pt x="1" y="167"/>
                    <a:pt x="1" y="176"/>
                  </a:cubicBezTo>
                  <a:cubicBezTo>
                    <a:pt x="5" y="180"/>
                    <a:pt x="10" y="185"/>
                    <a:pt x="19" y="185"/>
                  </a:cubicBezTo>
                  <a:cubicBezTo>
                    <a:pt x="113" y="171"/>
                    <a:pt x="208" y="158"/>
                    <a:pt x="302" y="144"/>
                  </a:cubicBezTo>
                  <a:cubicBezTo>
                    <a:pt x="397" y="131"/>
                    <a:pt x="487" y="122"/>
                    <a:pt x="581" y="108"/>
                  </a:cubicBezTo>
                  <a:cubicBezTo>
                    <a:pt x="770" y="90"/>
                    <a:pt x="959" y="72"/>
                    <a:pt x="1148" y="63"/>
                  </a:cubicBezTo>
                  <a:cubicBezTo>
                    <a:pt x="1243" y="59"/>
                    <a:pt x="1337" y="56"/>
                    <a:pt x="1432" y="56"/>
                  </a:cubicBezTo>
                  <a:cubicBezTo>
                    <a:pt x="1526" y="56"/>
                    <a:pt x="1620" y="59"/>
                    <a:pt x="1715" y="63"/>
                  </a:cubicBezTo>
                  <a:lnTo>
                    <a:pt x="1787" y="68"/>
                  </a:lnTo>
                  <a:lnTo>
                    <a:pt x="1854" y="77"/>
                  </a:lnTo>
                  <a:cubicBezTo>
                    <a:pt x="1899" y="81"/>
                    <a:pt x="1949" y="86"/>
                    <a:pt x="1994" y="95"/>
                  </a:cubicBezTo>
                  <a:cubicBezTo>
                    <a:pt x="2039" y="104"/>
                    <a:pt x="2088" y="113"/>
                    <a:pt x="2133" y="122"/>
                  </a:cubicBezTo>
                  <a:lnTo>
                    <a:pt x="2268" y="162"/>
                  </a:lnTo>
                  <a:cubicBezTo>
                    <a:pt x="2277" y="162"/>
                    <a:pt x="2282" y="158"/>
                    <a:pt x="2286" y="153"/>
                  </a:cubicBezTo>
                  <a:cubicBezTo>
                    <a:pt x="2291" y="144"/>
                    <a:pt x="2286" y="135"/>
                    <a:pt x="2277" y="131"/>
                  </a:cubicBezTo>
                  <a:cubicBezTo>
                    <a:pt x="2097" y="68"/>
                    <a:pt x="1908" y="27"/>
                    <a:pt x="1715" y="14"/>
                  </a:cubicBezTo>
                  <a:cubicBezTo>
                    <a:pt x="1593" y="5"/>
                    <a:pt x="1469" y="0"/>
                    <a:pt x="1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87"/>
            <p:cNvSpPr/>
            <p:nvPr/>
          </p:nvSpPr>
          <p:spPr>
            <a:xfrm>
              <a:off x="4645550" y="4212825"/>
              <a:ext cx="33425" cy="11825"/>
            </a:xfrm>
            <a:custGeom>
              <a:avLst/>
              <a:gdLst/>
              <a:ahLst/>
              <a:cxnLst/>
              <a:rect l="l" t="t" r="r" b="b"/>
              <a:pathLst>
                <a:path w="1337" h="473" extrusionOk="0">
                  <a:moveTo>
                    <a:pt x="1310" y="0"/>
                  </a:moveTo>
                  <a:cubicBezTo>
                    <a:pt x="1303" y="0"/>
                    <a:pt x="1295" y="4"/>
                    <a:pt x="1291" y="11"/>
                  </a:cubicBezTo>
                  <a:cubicBezTo>
                    <a:pt x="1228" y="124"/>
                    <a:pt x="1143" y="218"/>
                    <a:pt x="1044" y="294"/>
                  </a:cubicBezTo>
                  <a:cubicBezTo>
                    <a:pt x="995" y="330"/>
                    <a:pt x="941" y="353"/>
                    <a:pt x="882" y="371"/>
                  </a:cubicBezTo>
                  <a:cubicBezTo>
                    <a:pt x="837" y="385"/>
                    <a:pt x="790" y="391"/>
                    <a:pt x="744" y="391"/>
                  </a:cubicBezTo>
                  <a:cubicBezTo>
                    <a:pt x="730" y="391"/>
                    <a:pt x="716" y="390"/>
                    <a:pt x="702" y="389"/>
                  </a:cubicBezTo>
                  <a:cubicBezTo>
                    <a:pt x="576" y="375"/>
                    <a:pt x="459" y="330"/>
                    <a:pt x="351" y="267"/>
                  </a:cubicBezTo>
                  <a:cubicBezTo>
                    <a:pt x="297" y="236"/>
                    <a:pt x="243" y="200"/>
                    <a:pt x="194" y="160"/>
                  </a:cubicBezTo>
                  <a:cubicBezTo>
                    <a:pt x="144" y="119"/>
                    <a:pt x="95" y="79"/>
                    <a:pt x="50" y="34"/>
                  </a:cubicBezTo>
                  <a:cubicBezTo>
                    <a:pt x="44" y="28"/>
                    <a:pt x="38" y="26"/>
                    <a:pt x="33" y="26"/>
                  </a:cubicBezTo>
                  <a:cubicBezTo>
                    <a:pt x="15" y="26"/>
                    <a:pt x="0" y="48"/>
                    <a:pt x="14" y="65"/>
                  </a:cubicBezTo>
                  <a:cubicBezTo>
                    <a:pt x="99" y="169"/>
                    <a:pt x="198" y="258"/>
                    <a:pt x="311" y="330"/>
                  </a:cubicBezTo>
                  <a:cubicBezTo>
                    <a:pt x="369" y="366"/>
                    <a:pt x="428" y="398"/>
                    <a:pt x="491" y="425"/>
                  </a:cubicBezTo>
                  <a:cubicBezTo>
                    <a:pt x="558" y="447"/>
                    <a:pt x="626" y="465"/>
                    <a:pt x="693" y="470"/>
                  </a:cubicBezTo>
                  <a:cubicBezTo>
                    <a:pt x="711" y="472"/>
                    <a:pt x="728" y="472"/>
                    <a:pt x="746" y="472"/>
                  </a:cubicBezTo>
                  <a:cubicBezTo>
                    <a:pt x="868" y="472"/>
                    <a:pt x="991" y="432"/>
                    <a:pt x="1089" y="353"/>
                  </a:cubicBezTo>
                  <a:cubicBezTo>
                    <a:pt x="1192" y="272"/>
                    <a:pt x="1278" y="160"/>
                    <a:pt x="1332" y="34"/>
                  </a:cubicBezTo>
                  <a:cubicBezTo>
                    <a:pt x="1336" y="20"/>
                    <a:pt x="1332" y="11"/>
                    <a:pt x="1318" y="2"/>
                  </a:cubicBezTo>
                  <a:cubicBezTo>
                    <a:pt x="1316" y="1"/>
                    <a:pt x="1313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87"/>
            <p:cNvSpPr/>
            <p:nvPr/>
          </p:nvSpPr>
          <p:spPr>
            <a:xfrm>
              <a:off x="4630250" y="4241025"/>
              <a:ext cx="67725" cy="17025"/>
            </a:xfrm>
            <a:custGeom>
              <a:avLst/>
              <a:gdLst/>
              <a:ahLst/>
              <a:cxnLst/>
              <a:rect l="l" t="t" r="r" b="b"/>
              <a:pathLst>
                <a:path w="2709" h="681" extrusionOk="0">
                  <a:moveTo>
                    <a:pt x="27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5" y="8"/>
                    <a:pt x="1" y="26"/>
                    <a:pt x="10" y="35"/>
                  </a:cubicBezTo>
                  <a:cubicBezTo>
                    <a:pt x="153" y="246"/>
                    <a:pt x="356" y="408"/>
                    <a:pt x="590" y="512"/>
                  </a:cubicBezTo>
                  <a:cubicBezTo>
                    <a:pt x="824" y="611"/>
                    <a:pt x="1071" y="669"/>
                    <a:pt x="1328" y="678"/>
                  </a:cubicBezTo>
                  <a:cubicBezTo>
                    <a:pt x="1362" y="680"/>
                    <a:pt x="1397" y="681"/>
                    <a:pt x="1432" y="681"/>
                  </a:cubicBezTo>
                  <a:cubicBezTo>
                    <a:pt x="1649" y="681"/>
                    <a:pt x="1865" y="645"/>
                    <a:pt x="2074" y="579"/>
                  </a:cubicBezTo>
                  <a:cubicBezTo>
                    <a:pt x="2317" y="498"/>
                    <a:pt x="2533" y="359"/>
                    <a:pt x="2704" y="165"/>
                  </a:cubicBezTo>
                  <a:cubicBezTo>
                    <a:pt x="2709" y="156"/>
                    <a:pt x="2709" y="143"/>
                    <a:pt x="2704" y="134"/>
                  </a:cubicBezTo>
                  <a:cubicBezTo>
                    <a:pt x="2700" y="129"/>
                    <a:pt x="2694" y="127"/>
                    <a:pt x="2688" y="127"/>
                  </a:cubicBezTo>
                  <a:cubicBezTo>
                    <a:pt x="2683" y="127"/>
                    <a:pt x="2677" y="129"/>
                    <a:pt x="2673" y="134"/>
                  </a:cubicBezTo>
                  <a:cubicBezTo>
                    <a:pt x="2587" y="219"/>
                    <a:pt x="2493" y="296"/>
                    <a:pt x="2385" y="354"/>
                  </a:cubicBezTo>
                  <a:cubicBezTo>
                    <a:pt x="2281" y="417"/>
                    <a:pt x="2169" y="467"/>
                    <a:pt x="2052" y="503"/>
                  </a:cubicBezTo>
                  <a:cubicBezTo>
                    <a:pt x="1860" y="563"/>
                    <a:pt x="1656" y="591"/>
                    <a:pt x="1453" y="591"/>
                  </a:cubicBezTo>
                  <a:cubicBezTo>
                    <a:pt x="1412" y="591"/>
                    <a:pt x="1372" y="590"/>
                    <a:pt x="1332" y="588"/>
                  </a:cubicBezTo>
                  <a:cubicBezTo>
                    <a:pt x="1089" y="584"/>
                    <a:pt x="851" y="530"/>
                    <a:pt x="626" y="435"/>
                  </a:cubicBezTo>
                  <a:cubicBezTo>
                    <a:pt x="513" y="390"/>
                    <a:pt x="410" y="332"/>
                    <a:pt x="311" y="260"/>
                  </a:cubicBezTo>
                  <a:cubicBezTo>
                    <a:pt x="212" y="188"/>
                    <a:pt x="126" y="102"/>
                    <a:pt x="50" y="8"/>
                  </a:cubicBezTo>
                  <a:lnTo>
                    <a:pt x="46" y="8"/>
                  </a:lnTo>
                  <a:cubicBezTo>
                    <a:pt x="40" y="2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87"/>
            <p:cNvSpPr/>
            <p:nvPr/>
          </p:nvSpPr>
          <p:spPr>
            <a:xfrm>
              <a:off x="4685575" y="46358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fill="none" extrusionOk="0">
                  <a:moveTo>
                    <a:pt x="1" y="0"/>
                  </a:moveTo>
                  <a:cubicBezTo>
                    <a:pt x="41" y="14"/>
                    <a:pt x="64" y="27"/>
                    <a:pt x="64" y="27"/>
                  </a:cubicBezTo>
                </a:path>
              </a:pathLst>
            </a:custGeom>
            <a:noFill/>
            <a:ln w="1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87"/>
            <p:cNvSpPr/>
            <p:nvPr/>
          </p:nvSpPr>
          <p:spPr>
            <a:xfrm>
              <a:off x="4766000" y="4614325"/>
              <a:ext cx="187825" cy="110300"/>
            </a:xfrm>
            <a:custGeom>
              <a:avLst/>
              <a:gdLst/>
              <a:ahLst/>
              <a:cxnLst/>
              <a:rect l="l" t="t" r="r" b="b"/>
              <a:pathLst>
                <a:path w="7513" h="4412" extrusionOk="0">
                  <a:moveTo>
                    <a:pt x="7495" y="1"/>
                  </a:moveTo>
                  <a:cubicBezTo>
                    <a:pt x="7489" y="1"/>
                    <a:pt x="7486" y="7"/>
                    <a:pt x="7486" y="11"/>
                  </a:cubicBezTo>
                  <a:cubicBezTo>
                    <a:pt x="7450" y="425"/>
                    <a:pt x="7369" y="834"/>
                    <a:pt x="7243" y="1230"/>
                  </a:cubicBezTo>
                  <a:cubicBezTo>
                    <a:pt x="7117" y="1622"/>
                    <a:pt x="6937" y="1995"/>
                    <a:pt x="6699" y="2337"/>
                  </a:cubicBezTo>
                  <a:cubicBezTo>
                    <a:pt x="6460" y="2674"/>
                    <a:pt x="6181" y="2980"/>
                    <a:pt x="5876" y="3255"/>
                  </a:cubicBezTo>
                  <a:cubicBezTo>
                    <a:pt x="5250" y="3799"/>
                    <a:pt x="4481" y="4154"/>
                    <a:pt x="3662" y="4276"/>
                  </a:cubicBezTo>
                  <a:cubicBezTo>
                    <a:pt x="3394" y="4317"/>
                    <a:pt x="3121" y="4337"/>
                    <a:pt x="2850" y="4337"/>
                  </a:cubicBezTo>
                  <a:cubicBezTo>
                    <a:pt x="2708" y="4337"/>
                    <a:pt x="2566" y="4332"/>
                    <a:pt x="2425" y="4321"/>
                  </a:cubicBezTo>
                  <a:cubicBezTo>
                    <a:pt x="2011" y="4285"/>
                    <a:pt x="1602" y="4217"/>
                    <a:pt x="1201" y="4114"/>
                  </a:cubicBezTo>
                  <a:cubicBezTo>
                    <a:pt x="797" y="4010"/>
                    <a:pt x="405" y="3884"/>
                    <a:pt x="18" y="3727"/>
                  </a:cubicBezTo>
                  <a:cubicBezTo>
                    <a:pt x="5" y="3727"/>
                    <a:pt x="0" y="3740"/>
                    <a:pt x="9" y="3749"/>
                  </a:cubicBezTo>
                  <a:cubicBezTo>
                    <a:pt x="392" y="3911"/>
                    <a:pt x="788" y="4051"/>
                    <a:pt x="1188" y="4163"/>
                  </a:cubicBezTo>
                  <a:cubicBezTo>
                    <a:pt x="1593" y="4276"/>
                    <a:pt x="2002" y="4352"/>
                    <a:pt x="2421" y="4388"/>
                  </a:cubicBezTo>
                  <a:cubicBezTo>
                    <a:pt x="2583" y="4404"/>
                    <a:pt x="2745" y="4412"/>
                    <a:pt x="2907" y="4412"/>
                  </a:cubicBezTo>
                  <a:cubicBezTo>
                    <a:pt x="3163" y="4412"/>
                    <a:pt x="3418" y="4393"/>
                    <a:pt x="3671" y="4357"/>
                  </a:cubicBezTo>
                  <a:cubicBezTo>
                    <a:pt x="4090" y="4294"/>
                    <a:pt x="4494" y="4177"/>
                    <a:pt x="4877" y="4001"/>
                  </a:cubicBezTo>
                  <a:cubicBezTo>
                    <a:pt x="5259" y="3826"/>
                    <a:pt x="5610" y="3592"/>
                    <a:pt x="5929" y="3318"/>
                  </a:cubicBezTo>
                  <a:cubicBezTo>
                    <a:pt x="6240" y="3039"/>
                    <a:pt x="6519" y="2724"/>
                    <a:pt x="6757" y="2377"/>
                  </a:cubicBezTo>
                  <a:cubicBezTo>
                    <a:pt x="6996" y="2031"/>
                    <a:pt x="7176" y="1649"/>
                    <a:pt x="7297" y="1248"/>
                  </a:cubicBezTo>
                  <a:cubicBezTo>
                    <a:pt x="7414" y="848"/>
                    <a:pt x="7486" y="434"/>
                    <a:pt x="7513" y="16"/>
                  </a:cubicBezTo>
                  <a:cubicBezTo>
                    <a:pt x="7513" y="7"/>
                    <a:pt x="7508" y="2"/>
                    <a:pt x="7500" y="2"/>
                  </a:cubicBezTo>
                  <a:cubicBezTo>
                    <a:pt x="7498" y="1"/>
                    <a:pt x="7496" y="1"/>
                    <a:pt x="7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87"/>
            <p:cNvSpPr/>
            <p:nvPr/>
          </p:nvSpPr>
          <p:spPr>
            <a:xfrm>
              <a:off x="4672550" y="4610175"/>
              <a:ext cx="50850" cy="44850"/>
            </a:xfrm>
            <a:custGeom>
              <a:avLst/>
              <a:gdLst/>
              <a:ahLst/>
              <a:cxnLst/>
              <a:rect l="l" t="t" r="r" b="b"/>
              <a:pathLst>
                <a:path w="2034" h="1794" extrusionOk="0">
                  <a:moveTo>
                    <a:pt x="526" y="996"/>
                  </a:moveTo>
                  <a:cubicBezTo>
                    <a:pt x="527" y="996"/>
                    <a:pt x="528" y="996"/>
                    <a:pt x="529" y="996"/>
                  </a:cubicBezTo>
                  <a:lnTo>
                    <a:pt x="529" y="996"/>
                  </a:lnTo>
                  <a:lnTo>
                    <a:pt x="531" y="997"/>
                  </a:lnTo>
                  <a:lnTo>
                    <a:pt x="531" y="997"/>
                  </a:lnTo>
                  <a:lnTo>
                    <a:pt x="526" y="996"/>
                  </a:lnTo>
                  <a:close/>
                  <a:moveTo>
                    <a:pt x="472" y="0"/>
                  </a:moveTo>
                  <a:cubicBezTo>
                    <a:pt x="393" y="0"/>
                    <a:pt x="313" y="13"/>
                    <a:pt x="238" y="38"/>
                  </a:cubicBezTo>
                  <a:cubicBezTo>
                    <a:pt x="99" y="92"/>
                    <a:pt x="5" y="227"/>
                    <a:pt x="0" y="380"/>
                  </a:cubicBezTo>
                  <a:cubicBezTo>
                    <a:pt x="0" y="452"/>
                    <a:pt x="22" y="524"/>
                    <a:pt x="58" y="591"/>
                  </a:cubicBezTo>
                  <a:cubicBezTo>
                    <a:pt x="90" y="654"/>
                    <a:pt x="135" y="712"/>
                    <a:pt x="180" y="766"/>
                  </a:cubicBezTo>
                  <a:cubicBezTo>
                    <a:pt x="279" y="870"/>
                    <a:pt x="387" y="964"/>
                    <a:pt x="499" y="1045"/>
                  </a:cubicBezTo>
                  <a:cubicBezTo>
                    <a:pt x="499" y="1045"/>
                    <a:pt x="500" y="1045"/>
                    <a:pt x="502" y="1046"/>
                  </a:cubicBezTo>
                  <a:lnTo>
                    <a:pt x="502" y="1046"/>
                  </a:lnTo>
                  <a:lnTo>
                    <a:pt x="499" y="1045"/>
                  </a:lnTo>
                  <a:lnTo>
                    <a:pt x="499" y="1045"/>
                  </a:lnTo>
                  <a:cubicBezTo>
                    <a:pt x="500" y="1047"/>
                    <a:pt x="502" y="1047"/>
                    <a:pt x="504" y="1048"/>
                  </a:cubicBezTo>
                  <a:lnTo>
                    <a:pt x="504" y="1048"/>
                  </a:lnTo>
                  <a:cubicBezTo>
                    <a:pt x="503" y="1047"/>
                    <a:pt x="502" y="1046"/>
                    <a:pt x="502" y="1046"/>
                  </a:cubicBezTo>
                  <a:lnTo>
                    <a:pt x="502" y="1046"/>
                  </a:lnTo>
                  <a:lnTo>
                    <a:pt x="517" y="1050"/>
                  </a:lnTo>
                  <a:cubicBezTo>
                    <a:pt x="514" y="1050"/>
                    <a:pt x="508" y="1050"/>
                    <a:pt x="504" y="1048"/>
                  </a:cubicBezTo>
                  <a:lnTo>
                    <a:pt x="504" y="1048"/>
                  </a:lnTo>
                  <a:cubicBezTo>
                    <a:pt x="504" y="1049"/>
                    <a:pt x="504" y="1049"/>
                    <a:pt x="504" y="1050"/>
                  </a:cubicBezTo>
                  <a:cubicBezTo>
                    <a:pt x="506" y="1052"/>
                    <a:pt x="510" y="1053"/>
                    <a:pt x="514" y="1054"/>
                  </a:cubicBezTo>
                  <a:lnTo>
                    <a:pt x="514" y="1054"/>
                  </a:lnTo>
                  <a:cubicBezTo>
                    <a:pt x="625" y="1133"/>
                    <a:pt x="744" y="1208"/>
                    <a:pt x="864" y="1275"/>
                  </a:cubicBezTo>
                  <a:cubicBezTo>
                    <a:pt x="985" y="1342"/>
                    <a:pt x="1111" y="1410"/>
                    <a:pt x="1237" y="1468"/>
                  </a:cubicBezTo>
                  <a:cubicBezTo>
                    <a:pt x="1363" y="1531"/>
                    <a:pt x="1494" y="1590"/>
                    <a:pt x="1624" y="1644"/>
                  </a:cubicBezTo>
                  <a:cubicBezTo>
                    <a:pt x="1754" y="1693"/>
                    <a:pt x="1885" y="1747"/>
                    <a:pt x="2015" y="1792"/>
                  </a:cubicBezTo>
                  <a:cubicBezTo>
                    <a:pt x="2017" y="1793"/>
                    <a:pt x="2018" y="1794"/>
                    <a:pt x="2020" y="1794"/>
                  </a:cubicBezTo>
                  <a:cubicBezTo>
                    <a:pt x="2024" y="1794"/>
                    <a:pt x="2029" y="1791"/>
                    <a:pt x="2029" y="1788"/>
                  </a:cubicBezTo>
                  <a:cubicBezTo>
                    <a:pt x="2033" y="1783"/>
                    <a:pt x="2029" y="1774"/>
                    <a:pt x="2024" y="1774"/>
                  </a:cubicBezTo>
                  <a:cubicBezTo>
                    <a:pt x="1894" y="1716"/>
                    <a:pt x="1768" y="1662"/>
                    <a:pt x="1642" y="1603"/>
                  </a:cubicBezTo>
                  <a:cubicBezTo>
                    <a:pt x="1512" y="1549"/>
                    <a:pt x="1386" y="1486"/>
                    <a:pt x="1260" y="1423"/>
                  </a:cubicBezTo>
                  <a:cubicBezTo>
                    <a:pt x="1138" y="1360"/>
                    <a:pt x="1012" y="1297"/>
                    <a:pt x="891" y="1225"/>
                  </a:cubicBezTo>
                  <a:cubicBezTo>
                    <a:pt x="769" y="1158"/>
                    <a:pt x="652" y="1081"/>
                    <a:pt x="540" y="1000"/>
                  </a:cubicBezTo>
                  <a:lnTo>
                    <a:pt x="540" y="1000"/>
                  </a:lnTo>
                  <a:cubicBezTo>
                    <a:pt x="540" y="1000"/>
                    <a:pt x="540" y="1000"/>
                    <a:pt x="540" y="1000"/>
                  </a:cubicBezTo>
                  <a:lnTo>
                    <a:pt x="540" y="1000"/>
                  </a:lnTo>
                  <a:lnTo>
                    <a:pt x="531" y="998"/>
                  </a:lnTo>
                  <a:lnTo>
                    <a:pt x="531" y="998"/>
                  </a:lnTo>
                  <a:cubicBezTo>
                    <a:pt x="531" y="997"/>
                    <a:pt x="530" y="996"/>
                    <a:pt x="529" y="996"/>
                  </a:cubicBezTo>
                  <a:lnTo>
                    <a:pt x="529" y="996"/>
                  </a:lnTo>
                  <a:cubicBezTo>
                    <a:pt x="533" y="996"/>
                    <a:pt x="536" y="997"/>
                    <a:pt x="540" y="1000"/>
                  </a:cubicBezTo>
                  <a:lnTo>
                    <a:pt x="540" y="1000"/>
                  </a:lnTo>
                  <a:cubicBezTo>
                    <a:pt x="539" y="999"/>
                    <a:pt x="538" y="998"/>
                    <a:pt x="535" y="996"/>
                  </a:cubicBezTo>
                  <a:cubicBezTo>
                    <a:pt x="531" y="996"/>
                    <a:pt x="527" y="992"/>
                    <a:pt x="523" y="991"/>
                  </a:cubicBezTo>
                  <a:lnTo>
                    <a:pt x="523" y="991"/>
                  </a:lnTo>
                  <a:cubicBezTo>
                    <a:pt x="415" y="913"/>
                    <a:pt x="316" y="826"/>
                    <a:pt x="220" y="730"/>
                  </a:cubicBezTo>
                  <a:cubicBezTo>
                    <a:pt x="130" y="627"/>
                    <a:pt x="49" y="510"/>
                    <a:pt x="49" y="380"/>
                  </a:cubicBezTo>
                  <a:cubicBezTo>
                    <a:pt x="45" y="240"/>
                    <a:pt x="126" y="119"/>
                    <a:pt x="252" y="69"/>
                  </a:cubicBezTo>
                  <a:cubicBezTo>
                    <a:pt x="332" y="39"/>
                    <a:pt x="415" y="24"/>
                    <a:pt x="498" y="24"/>
                  </a:cubicBezTo>
                  <a:cubicBezTo>
                    <a:pt x="551" y="24"/>
                    <a:pt x="604" y="30"/>
                    <a:pt x="657" y="42"/>
                  </a:cubicBezTo>
                  <a:cubicBezTo>
                    <a:pt x="661" y="42"/>
                    <a:pt x="666" y="38"/>
                    <a:pt x="666" y="33"/>
                  </a:cubicBezTo>
                  <a:cubicBezTo>
                    <a:pt x="666" y="29"/>
                    <a:pt x="666" y="29"/>
                    <a:pt x="661" y="24"/>
                  </a:cubicBezTo>
                  <a:cubicBezTo>
                    <a:pt x="599" y="8"/>
                    <a:pt x="536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87"/>
            <p:cNvSpPr/>
            <p:nvPr/>
          </p:nvSpPr>
          <p:spPr>
            <a:xfrm>
              <a:off x="4678825" y="4589175"/>
              <a:ext cx="73125" cy="45500"/>
            </a:xfrm>
            <a:custGeom>
              <a:avLst/>
              <a:gdLst/>
              <a:ahLst/>
              <a:cxnLst/>
              <a:rect l="l" t="t" r="r" b="b"/>
              <a:pathLst>
                <a:path w="2925" h="1820" extrusionOk="0">
                  <a:moveTo>
                    <a:pt x="301" y="0"/>
                  </a:moveTo>
                  <a:cubicBezTo>
                    <a:pt x="258" y="0"/>
                    <a:pt x="215" y="6"/>
                    <a:pt x="176" y="18"/>
                  </a:cubicBezTo>
                  <a:cubicBezTo>
                    <a:pt x="109" y="41"/>
                    <a:pt x="55" y="95"/>
                    <a:pt x="32" y="158"/>
                  </a:cubicBezTo>
                  <a:cubicBezTo>
                    <a:pt x="10" y="221"/>
                    <a:pt x="1" y="288"/>
                    <a:pt x="14" y="356"/>
                  </a:cubicBezTo>
                  <a:cubicBezTo>
                    <a:pt x="46" y="477"/>
                    <a:pt x="109" y="590"/>
                    <a:pt x="194" y="684"/>
                  </a:cubicBezTo>
                  <a:cubicBezTo>
                    <a:pt x="280" y="774"/>
                    <a:pt x="370" y="860"/>
                    <a:pt x="464" y="932"/>
                  </a:cubicBezTo>
                  <a:cubicBezTo>
                    <a:pt x="563" y="1008"/>
                    <a:pt x="662" y="1080"/>
                    <a:pt x="766" y="1148"/>
                  </a:cubicBezTo>
                  <a:cubicBezTo>
                    <a:pt x="1175" y="1409"/>
                    <a:pt x="1611" y="1633"/>
                    <a:pt x="2061" y="1818"/>
                  </a:cubicBezTo>
                  <a:cubicBezTo>
                    <a:pt x="2063" y="1819"/>
                    <a:pt x="2064" y="1820"/>
                    <a:pt x="2066" y="1820"/>
                  </a:cubicBezTo>
                  <a:cubicBezTo>
                    <a:pt x="2071" y="1820"/>
                    <a:pt x="2076" y="1817"/>
                    <a:pt x="2079" y="1813"/>
                  </a:cubicBezTo>
                  <a:cubicBezTo>
                    <a:pt x="2079" y="1809"/>
                    <a:pt x="2079" y="1800"/>
                    <a:pt x="2075" y="1800"/>
                  </a:cubicBezTo>
                  <a:cubicBezTo>
                    <a:pt x="1850" y="1701"/>
                    <a:pt x="1634" y="1588"/>
                    <a:pt x="1422" y="1476"/>
                  </a:cubicBezTo>
                  <a:cubicBezTo>
                    <a:pt x="1207" y="1364"/>
                    <a:pt x="995" y="1242"/>
                    <a:pt x="797" y="1107"/>
                  </a:cubicBezTo>
                  <a:cubicBezTo>
                    <a:pt x="694" y="1040"/>
                    <a:pt x="595" y="968"/>
                    <a:pt x="505" y="891"/>
                  </a:cubicBezTo>
                  <a:cubicBezTo>
                    <a:pt x="406" y="819"/>
                    <a:pt x="320" y="738"/>
                    <a:pt x="239" y="648"/>
                  </a:cubicBezTo>
                  <a:cubicBezTo>
                    <a:pt x="158" y="563"/>
                    <a:pt x="100" y="459"/>
                    <a:pt x="73" y="342"/>
                  </a:cubicBezTo>
                  <a:cubicBezTo>
                    <a:pt x="50" y="234"/>
                    <a:pt x="91" y="108"/>
                    <a:pt x="194" y="72"/>
                  </a:cubicBezTo>
                  <a:cubicBezTo>
                    <a:pt x="230" y="62"/>
                    <a:pt x="267" y="57"/>
                    <a:pt x="306" y="57"/>
                  </a:cubicBezTo>
                  <a:cubicBezTo>
                    <a:pt x="382" y="57"/>
                    <a:pt x="462" y="74"/>
                    <a:pt x="536" y="95"/>
                  </a:cubicBezTo>
                  <a:cubicBezTo>
                    <a:pt x="653" y="131"/>
                    <a:pt x="766" y="171"/>
                    <a:pt x="874" y="221"/>
                  </a:cubicBezTo>
                  <a:cubicBezTo>
                    <a:pt x="1099" y="315"/>
                    <a:pt x="1315" y="423"/>
                    <a:pt x="1535" y="527"/>
                  </a:cubicBezTo>
                  <a:cubicBezTo>
                    <a:pt x="1755" y="630"/>
                    <a:pt x="1976" y="738"/>
                    <a:pt x="2205" y="819"/>
                  </a:cubicBezTo>
                  <a:cubicBezTo>
                    <a:pt x="2419" y="900"/>
                    <a:pt x="2644" y="977"/>
                    <a:pt x="2878" y="977"/>
                  </a:cubicBezTo>
                  <a:cubicBezTo>
                    <a:pt x="2891" y="977"/>
                    <a:pt x="2903" y="977"/>
                    <a:pt x="2916" y="977"/>
                  </a:cubicBezTo>
                  <a:cubicBezTo>
                    <a:pt x="2925" y="977"/>
                    <a:pt x="2925" y="963"/>
                    <a:pt x="2916" y="963"/>
                  </a:cubicBezTo>
                  <a:cubicBezTo>
                    <a:pt x="2673" y="963"/>
                    <a:pt x="2439" y="878"/>
                    <a:pt x="2214" y="788"/>
                  </a:cubicBezTo>
                  <a:cubicBezTo>
                    <a:pt x="1989" y="698"/>
                    <a:pt x="1773" y="594"/>
                    <a:pt x="1553" y="486"/>
                  </a:cubicBezTo>
                  <a:cubicBezTo>
                    <a:pt x="1337" y="378"/>
                    <a:pt x="1121" y="270"/>
                    <a:pt x="896" y="171"/>
                  </a:cubicBezTo>
                  <a:cubicBezTo>
                    <a:pt x="784" y="122"/>
                    <a:pt x="667" y="77"/>
                    <a:pt x="550" y="41"/>
                  </a:cubicBezTo>
                  <a:cubicBezTo>
                    <a:pt x="491" y="23"/>
                    <a:pt x="428" y="14"/>
                    <a:pt x="365" y="5"/>
                  </a:cubicBezTo>
                  <a:cubicBezTo>
                    <a:pt x="344" y="2"/>
                    <a:pt x="323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87"/>
            <p:cNvSpPr/>
            <p:nvPr/>
          </p:nvSpPr>
          <p:spPr>
            <a:xfrm>
              <a:off x="4785125" y="4582250"/>
              <a:ext cx="91225" cy="47425"/>
            </a:xfrm>
            <a:custGeom>
              <a:avLst/>
              <a:gdLst/>
              <a:ahLst/>
              <a:cxnLst/>
              <a:rect l="l" t="t" r="r" b="b"/>
              <a:pathLst>
                <a:path w="3649" h="1897" extrusionOk="0">
                  <a:moveTo>
                    <a:pt x="3633" y="0"/>
                  </a:moveTo>
                  <a:cubicBezTo>
                    <a:pt x="3629" y="0"/>
                    <a:pt x="3626" y="2"/>
                    <a:pt x="3626" y="8"/>
                  </a:cubicBezTo>
                  <a:lnTo>
                    <a:pt x="3558" y="120"/>
                  </a:lnTo>
                  <a:lnTo>
                    <a:pt x="3523" y="174"/>
                  </a:lnTo>
                  <a:lnTo>
                    <a:pt x="3487" y="232"/>
                  </a:lnTo>
                  <a:lnTo>
                    <a:pt x="3410" y="340"/>
                  </a:lnTo>
                  <a:lnTo>
                    <a:pt x="3329" y="439"/>
                  </a:lnTo>
                  <a:lnTo>
                    <a:pt x="3284" y="489"/>
                  </a:lnTo>
                  <a:lnTo>
                    <a:pt x="3239" y="538"/>
                  </a:lnTo>
                  <a:lnTo>
                    <a:pt x="3149" y="633"/>
                  </a:lnTo>
                  <a:cubicBezTo>
                    <a:pt x="3086" y="696"/>
                    <a:pt x="3023" y="754"/>
                    <a:pt x="2951" y="808"/>
                  </a:cubicBezTo>
                  <a:cubicBezTo>
                    <a:pt x="2816" y="916"/>
                    <a:pt x="2672" y="1015"/>
                    <a:pt x="2524" y="1105"/>
                  </a:cubicBezTo>
                  <a:cubicBezTo>
                    <a:pt x="2371" y="1195"/>
                    <a:pt x="2213" y="1272"/>
                    <a:pt x="2051" y="1344"/>
                  </a:cubicBezTo>
                  <a:cubicBezTo>
                    <a:pt x="1728" y="1483"/>
                    <a:pt x="1395" y="1596"/>
                    <a:pt x="1053" y="1677"/>
                  </a:cubicBezTo>
                  <a:cubicBezTo>
                    <a:pt x="882" y="1721"/>
                    <a:pt x="711" y="1757"/>
                    <a:pt x="535" y="1789"/>
                  </a:cubicBezTo>
                  <a:cubicBezTo>
                    <a:pt x="364" y="1820"/>
                    <a:pt x="189" y="1847"/>
                    <a:pt x="14" y="1865"/>
                  </a:cubicBezTo>
                  <a:cubicBezTo>
                    <a:pt x="5" y="1870"/>
                    <a:pt x="0" y="1874"/>
                    <a:pt x="0" y="1883"/>
                  </a:cubicBezTo>
                  <a:cubicBezTo>
                    <a:pt x="0" y="1892"/>
                    <a:pt x="9" y="1897"/>
                    <a:pt x="18" y="1897"/>
                  </a:cubicBezTo>
                  <a:cubicBezTo>
                    <a:pt x="369" y="1879"/>
                    <a:pt x="724" y="1829"/>
                    <a:pt x="1071" y="1748"/>
                  </a:cubicBezTo>
                  <a:cubicBezTo>
                    <a:pt x="1417" y="1672"/>
                    <a:pt x="1759" y="1560"/>
                    <a:pt x="2087" y="1420"/>
                  </a:cubicBezTo>
                  <a:cubicBezTo>
                    <a:pt x="2416" y="1281"/>
                    <a:pt x="2722" y="1087"/>
                    <a:pt x="2996" y="858"/>
                  </a:cubicBezTo>
                  <a:cubicBezTo>
                    <a:pt x="3271" y="628"/>
                    <a:pt x="3491" y="340"/>
                    <a:pt x="3644" y="17"/>
                  </a:cubicBezTo>
                  <a:cubicBezTo>
                    <a:pt x="3648" y="12"/>
                    <a:pt x="3644" y="3"/>
                    <a:pt x="3639" y="3"/>
                  </a:cubicBezTo>
                  <a:cubicBezTo>
                    <a:pt x="3638" y="1"/>
                    <a:pt x="3635" y="0"/>
                    <a:pt x="3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87"/>
            <p:cNvSpPr/>
            <p:nvPr/>
          </p:nvSpPr>
          <p:spPr>
            <a:xfrm>
              <a:off x="4379225" y="4646250"/>
              <a:ext cx="157150" cy="70375"/>
            </a:xfrm>
            <a:custGeom>
              <a:avLst/>
              <a:gdLst/>
              <a:ahLst/>
              <a:cxnLst/>
              <a:rect l="l" t="t" r="r" b="b"/>
              <a:pathLst>
                <a:path w="6286" h="2815" extrusionOk="0">
                  <a:moveTo>
                    <a:pt x="21" y="1"/>
                  </a:moveTo>
                  <a:cubicBezTo>
                    <a:pt x="19" y="1"/>
                    <a:pt x="17" y="2"/>
                    <a:pt x="14" y="3"/>
                  </a:cubicBezTo>
                  <a:cubicBezTo>
                    <a:pt x="5" y="3"/>
                    <a:pt x="1" y="12"/>
                    <a:pt x="5" y="21"/>
                  </a:cubicBezTo>
                  <a:cubicBezTo>
                    <a:pt x="82" y="322"/>
                    <a:pt x="199" y="615"/>
                    <a:pt x="347" y="893"/>
                  </a:cubicBezTo>
                  <a:cubicBezTo>
                    <a:pt x="505" y="1168"/>
                    <a:pt x="698" y="1415"/>
                    <a:pt x="923" y="1636"/>
                  </a:cubicBezTo>
                  <a:lnTo>
                    <a:pt x="1098" y="1798"/>
                  </a:lnTo>
                  <a:lnTo>
                    <a:pt x="1283" y="1942"/>
                  </a:lnTo>
                  <a:cubicBezTo>
                    <a:pt x="1346" y="1991"/>
                    <a:pt x="1413" y="2027"/>
                    <a:pt x="1481" y="2072"/>
                  </a:cubicBezTo>
                  <a:cubicBezTo>
                    <a:pt x="1544" y="2117"/>
                    <a:pt x="1616" y="2153"/>
                    <a:pt x="1683" y="2194"/>
                  </a:cubicBezTo>
                  <a:cubicBezTo>
                    <a:pt x="1958" y="2342"/>
                    <a:pt x="2250" y="2468"/>
                    <a:pt x="2551" y="2558"/>
                  </a:cubicBezTo>
                  <a:cubicBezTo>
                    <a:pt x="3140" y="2725"/>
                    <a:pt x="3750" y="2815"/>
                    <a:pt x="4364" y="2815"/>
                  </a:cubicBezTo>
                  <a:cubicBezTo>
                    <a:pt x="4379" y="2815"/>
                    <a:pt x="4394" y="2814"/>
                    <a:pt x="4409" y="2814"/>
                  </a:cubicBezTo>
                  <a:cubicBezTo>
                    <a:pt x="4720" y="2814"/>
                    <a:pt x="5035" y="2792"/>
                    <a:pt x="5345" y="2751"/>
                  </a:cubicBezTo>
                  <a:cubicBezTo>
                    <a:pt x="5498" y="2733"/>
                    <a:pt x="5651" y="2706"/>
                    <a:pt x="5804" y="2670"/>
                  </a:cubicBezTo>
                  <a:cubicBezTo>
                    <a:pt x="5961" y="2639"/>
                    <a:pt x="6110" y="2594"/>
                    <a:pt x="6254" y="2535"/>
                  </a:cubicBezTo>
                  <a:lnTo>
                    <a:pt x="6276" y="2526"/>
                  </a:lnTo>
                  <a:cubicBezTo>
                    <a:pt x="6285" y="2522"/>
                    <a:pt x="6281" y="2508"/>
                    <a:pt x="6267" y="2508"/>
                  </a:cubicBezTo>
                  <a:lnTo>
                    <a:pt x="6249" y="2513"/>
                  </a:lnTo>
                  <a:cubicBezTo>
                    <a:pt x="6105" y="2567"/>
                    <a:pt x="5952" y="2607"/>
                    <a:pt x="5799" y="2634"/>
                  </a:cubicBezTo>
                  <a:cubicBezTo>
                    <a:pt x="5651" y="2661"/>
                    <a:pt x="5493" y="2684"/>
                    <a:pt x="5340" y="2702"/>
                  </a:cubicBezTo>
                  <a:cubicBezTo>
                    <a:pt x="5069" y="2729"/>
                    <a:pt x="4797" y="2743"/>
                    <a:pt x="4526" y="2743"/>
                  </a:cubicBezTo>
                  <a:cubicBezTo>
                    <a:pt x="4487" y="2743"/>
                    <a:pt x="4448" y="2743"/>
                    <a:pt x="4409" y="2742"/>
                  </a:cubicBezTo>
                  <a:cubicBezTo>
                    <a:pt x="3788" y="2738"/>
                    <a:pt x="3172" y="2648"/>
                    <a:pt x="2578" y="2477"/>
                  </a:cubicBezTo>
                  <a:cubicBezTo>
                    <a:pt x="1985" y="2293"/>
                    <a:pt x="1422" y="2009"/>
                    <a:pt x="972" y="1582"/>
                  </a:cubicBezTo>
                  <a:cubicBezTo>
                    <a:pt x="752" y="1370"/>
                    <a:pt x="554" y="1127"/>
                    <a:pt x="397" y="862"/>
                  </a:cubicBezTo>
                  <a:cubicBezTo>
                    <a:pt x="244" y="592"/>
                    <a:pt x="122" y="309"/>
                    <a:pt x="32" y="12"/>
                  </a:cubicBezTo>
                  <a:cubicBezTo>
                    <a:pt x="29" y="5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87"/>
            <p:cNvSpPr/>
            <p:nvPr/>
          </p:nvSpPr>
          <p:spPr>
            <a:xfrm>
              <a:off x="4477750" y="4463550"/>
              <a:ext cx="24425" cy="151075"/>
            </a:xfrm>
            <a:custGeom>
              <a:avLst/>
              <a:gdLst/>
              <a:ahLst/>
              <a:cxnLst/>
              <a:rect l="l" t="t" r="r" b="b"/>
              <a:pathLst>
                <a:path w="977" h="6043" extrusionOk="0">
                  <a:moveTo>
                    <a:pt x="968" y="0"/>
                  </a:moveTo>
                  <a:cubicBezTo>
                    <a:pt x="959" y="0"/>
                    <a:pt x="954" y="5"/>
                    <a:pt x="954" y="9"/>
                  </a:cubicBezTo>
                  <a:cubicBezTo>
                    <a:pt x="864" y="509"/>
                    <a:pt x="779" y="1013"/>
                    <a:pt x="693" y="1512"/>
                  </a:cubicBezTo>
                  <a:cubicBezTo>
                    <a:pt x="608" y="2011"/>
                    <a:pt x="531" y="2511"/>
                    <a:pt x="450" y="3015"/>
                  </a:cubicBezTo>
                  <a:lnTo>
                    <a:pt x="216" y="4517"/>
                  </a:lnTo>
                  <a:lnTo>
                    <a:pt x="104" y="5273"/>
                  </a:lnTo>
                  <a:lnTo>
                    <a:pt x="0" y="6024"/>
                  </a:lnTo>
                  <a:cubicBezTo>
                    <a:pt x="0" y="6033"/>
                    <a:pt x="5" y="6042"/>
                    <a:pt x="14" y="6042"/>
                  </a:cubicBezTo>
                  <a:cubicBezTo>
                    <a:pt x="23" y="6042"/>
                    <a:pt x="32" y="6038"/>
                    <a:pt x="32" y="6029"/>
                  </a:cubicBezTo>
                  <a:lnTo>
                    <a:pt x="167" y="5282"/>
                  </a:lnTo>
                  <a:lnTo>
                    <a:pt x="293" y="4531"/>
                  </a:lnTo>
                  <a:lnTo>
                    <a:pt x="531" y="3028"/>
                  </a:lnTo>
                  <a:cubicBezTo>
                    <a:pt x="608" y="2524"/>
                    <a:pt x="689" y="2025"/>
                    <a:pt x="761" y="1521"/>
                  </a:cubicBezTo>
                  <a:cubicBezTo>
                    <a:pt x="837" y="1022"/>
                    <a:pt x="909" y="522"/>
                    <a:pt x="977" y="14"/>
                  </a:cubicBezTo>
                  <a:cubicBezTo>
                    <a:pt x="977" y="9"/>
                    <a:pt x="972" y="5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87"/>
            <p:cNvSpPr/>
            <p:nvPr/>
          </p:nvSpPr>
          <p:spPr>
            <a:xfrm>
              <a:off x="4817950" y="4460300"/>
              <a:ext cx="27075" cy="152150"/>
            </a:xfrm>
            <a:custGeom>
              <a:avLst/>
              <a:gdLst/>
              <a:ahLst/>
              <a:cxnLst/>
              <a:rect l="l" t="t" r="r" b="b"/>
              <a:pathLst>
                <a:path w="1083" h="6086" extrusionOk="0">
                  <a:moveTo>
                    <a:pt x="14" y="0"/>
                  </a:moveTo>
                  <a:cubicBezTo>
                    <a:pt x="5" y="0"/>
                    <a:pt x="1" y="9"/>
                    <a:pt x="1" y="18"/>
                  </a:cubicBezTo>
                  <a:lnTo>
                    <a:pt x="122" y="778"/>
                  </a:lnTo>
                  <a:lnTo>
                    <a:pt x="244" y="1534"/>
                  </a:lnTo>
                  <a:lnTo>
                    <a:pt x="505" y="3055"/>
                  </a:lnTo>
                  <a:cubicBezTo>
                    <a:pt x="595" y="3558"/>
                    <a:pt x="680" y="4062"/>
                    <a:pt x="774" y="4566"/>
                  </a:cubicBezTo>
                  <a:cubicBezTo>
                    <a:pt x="869" y="5070"/>
                    <a:pt x="959" y="5574"/>
                    <a:pt x="1062" y="6078"/>
                  </a:cubicBezTo>
                  <a:cubicBezTo>
                    <a:pt x="1062" y="6083"/>
                    <a:pt x="1066" y="6086"/>
                    <a:pt x="1071" y="6086"/>
                  </a:cubicBezTo>
                  <a:cubicBezTo>
                    <a:pt x="1076" y="6086"/>
                    <a:pt x="1083" y="6081"/>
                    <a:pt x="1080" y="6073"/>
                  </a:cubicBezTo>
                  <a:cubicBezTo>
                    <a:pt x="1008" y="5565"/>
                    <a:pt x="923" y="5061"/>
                    <a:pt x="842" y="4553"/>
                  </a:cubicBezTo>
                  <a:cubicBezTo>
                    <a:pt x="761" y="4049"/>
                    <a:pt x="671" y="3540"/>
                    <a:pt x="586" y="3037"/>
                  </a:cubicBezTo>
                  <a:lnTo>
                    <a:pt x="316" y="1521"/>
                  </a:lnTo>
                  <a:lnTo>
                    <a:pt x="176" y="765"/>
                  </a:lnTo>
                  <a:lnTo>
                    <a:pt x="32" y="14"/>
                  </a:lnTo>
                  <a:cubicBezTo>
                    <a:pt x="28" y="5"/>
                    <a:pt x="23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87"/>
            <p:cNvSpPr/>
            <p:nvPr/>
          </p:nvSpPr>
          <p:spPr>
            <a:xfrm>
              <a:off x="4670400" y="4795775"/>
              <a:ext cx="2150" cy="404900"/>
            </a:xfrm>
            <a:custGeom>
              <a:avLst/>
              <a:gdLst/>
              <a:ahLst/>
              <a:cxnLst/>
              <a:rect l="l" t="t" r="r" b="b"/>
              <a:pathLst>
                <a:path w="86" h="16196" extrusionOk="0">
                  <a:moveTo>
                    <a:pt x="59" y="0"/>
                  </a:moveTo>
                  <a:cubicBezTo>
                    <a:pt x="50" y="0"/>
                    <a:pt x="46" y="5"/>
                    <a:pt x="46" y="14"/>
                  </a:cubicBezTo>
                  <a:lnTo>
                    <a:pt x="28" y="2034"/>
                  </a:lnTo>
                  <a:lnTo>
                    <a:pt x="14" y="4058"/>
                  </a:lnTo>
                  <a:lnTo>
                    <a:pt x="1" y="8098"/>
                  </a:lnTo>
                  <a:lnTo>
                    <a:pt x="1" y="12142"/>
                  </a:lnTo>
                  <a:lnTo>
                    <a:pt x="5" y="14162"/>
                  </a:lnTo>
                  <a:lnTo>
                    <a:pt x="19" y="16182"/>
                  </a:lnTo>
                  <a:cubicBezTo>
                    <a:pt x="19" y="16191"/>
                    <a:pt x="23" y="16195"/>
                    <a:pt x="28" y="16195"/>
                  </a:cubicBezTo>
                  <a:cubicBezTo>
                    <a:pt x="32" y="16195"/>
                    <a:pt x="37" y="16191"/>
                    <a:pt x="37" y="16182"/>
                  </a:cubicBezTo>
                  <a:lnTo>
                    <a:pt x="59" y="14162"/>
                  </a:lnTo>
                  <a:lnTo>
                    <a:pt x="68" y="12142"/>
                  </a:lnTo>
                  <a:lnTo>
                    <a:pt x="86" y="8098"/>
                  </a:lnTo>
                  <a:lnTo>
                    <a:pt x="86" y="4058"/>
                  </a:lnTo>
                  <a:lnTo>
                    <a:pt x="82" y="2034"/>
                  </a:lnTo>
                  <a:lnTo>
                    <a:pt x="68" y="14"/>
                  </a:lnTo>
                  <a:cubicBezTo>
                    <a:pt x="68" y="5"/>
                    <a:pt x="64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87"/>
            <p:cNvSpPr/>
            <p:nvPr/>
          </p:nvSpPr>
          <p:spPr>
            <a:xfrm>
              <a:off x="4665675" y="4351750"/>
              <a:ext cx="1825" cy="126550"/>
            </a:xfrm>
            <a:custGeom>
              <a:avLst/>
              <a:gdLst/>
              <a:ahLst/>
              <a:cxnLst/>
              <a:rect l="l" t="t" r="r" b="b"/>
              <a:pathLst>
                <a:path w="73" h="5062" extrusionOk="0">
                  <a:moveTo>
                    <a:pt x="1" y="1"/>
                  </a:moveTo>
                  <a:lnTo>
                    <a:pt x="1" y="635"/>
                  </a:lnTo>
                  <a:lnTo>
                    <a:pt x="1" y="1265"/>
                  </a:lnTo>
                  <a:lnTo>
                    <a:pt x="5" y="2534"/>
                  </a:lnTo>
                  <a:lnTo>
                    <a:pt x="23" y="3798"/>
                  </a:lnTo>
                  <a:lnTo>
                    <a:pt x="28" y="4427"/>
                  </a:lnTo>
                  <a:lnTo>
                    <a:pt x="41" y="5062"/>
                  </a:lnTo>
                  <a:lnTo>
                    <a:pt x="68" y="5062"/>
                  </a:lnTo>
                  <a:lnTo>
                    <a:pt x="73" y="4427"/>
                  </a:lnTo>
                  <a:lnTo>
                    <a:pt x="68" y="3798"/>
                  </a:lnTo>
                  <a:lnTo>
                    <a:pt x="64" y="2529"/>
                  </a:lnTo>
                  <a:lnTo>
                    <a:pt x="50" y="1265"/>
                  </a:lnTo>
                  <a:lnTo>
                    <a:pt x="41" y="635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87"/>
            <p:cNvSpPr/>
            <p:nvPr/>
          </p:nvSpPr>
          <p:spPr>
            <a:xfrm>
              <a:off x="4548500" y="4186325"/>
              <a:ext cx="88525" cy="16575"/>
            </a:xfrm>
            <a:custGeom>
              <a:avLst/>
              <a:gdLst/>
              <a:ahLst/>
              <a:cxnLst/>
              <a:rect l="l" t="t" r="r" b="b"/>
              <a:pathLst>
                <a:path w="3541" h="663" extrusionOk="0">
                  <a:moveTo>
                    <a:pt x="1772" y="0"/>
                  </a:moveTo>
                  <a:lnTo>
                    <a:pt x="720" y="5"/>
                  </a:lnTo>
                  <a:cubicBezTo>
                    <a:pt x="705" y="4"/>
                    <a:pt x="691" y="4"/>
                    <a:pt x="676" y="4"/>
                  </a:cubicBezTo>
                  <a:cubicBezTo>
                    <a:pt x="601" y="4"/>
                    <a:pt x="526" y="14"/>
                    <a:pt x="454" y="36"/>
                  </a:cubicBezTo>
                  <a:cubicBezTo>
                    <a:pt x="184" y="117"/>
                    <a:pt x="0" y="365"/>
                    <a:pt x="5" y="648"/>
                  </a:cubicBezTo>
                  <a:cubicBezTo>
                    <a:pt x="5" y="656"/>
                    <a:pt x="11" y="663"/>
                    <a:pt x="18" y="663"/>
                  </a:cubicBezTo>
                  <a:cubicBezTo>
                    <a:pt x="19" y="663"/>
                    <a:pt x="21" y="663"/>
                    <a:pt x="23" y="662"/>
                  </a:cubicBezTo>
                  <a:cubicBezTo>
                    <a:pt x="27" y="662"/>
                    <a:pt x="36" y="657"/>
                    <a:pt x="36" y="648"/>
                  </a:cubicBezTo>
                  <a:cubicBezTo>
                    <a:pt x="41" y="473"/>
                    <a:pt x="117" y="311"/>
                    <a:pt x="247" y="198"/>
                  </a:cubicBezTo>
                  <a:cubicBezTo>
                    <a:pt x="310" y="144"/>
                    <a:pt x="387" y="99"/>
                    <a:pt x="468" y="77"/>
                  </a:cubicBezTo>
                  <a:cubicBezTo>
                    <a:pt x="528" y="60"/>
                    <a:pt x="590" y="51"/>
                    <a:pt x="654" y="51"/>
                  </a:cubicBezTo>
                  <a:cubicBezTo>
                    <a:pt x="676" y="51"/>
                    <a:pt x="698" y="52"/>
                    <a:pt x="720" y="54"/>
                  </a:cubicBezTo>
                  <a:lnTo>
                    <a:pt x="1772" y="59"/>
                  </a:lnTo>
                  <a:lnTo>
                    <a:pt x="2825" y="54"/>
                  </a:lnTo>
                  <a:cubicBezTo>
                    <a:pt x="2847" y="52"/>
                    <a:pt x="2869" y="51"/>
                    <a:pt x="2891" y="51"/>
                  </a:cubicBezTo>
                  <a:cubicBezTo>
                    <a:pt x="2955" y="51"/>
                    <a:pt x="3018" y="60"/>
                    <a:pt x="3082" y="77"/>
                  </a:cubicBezTo>
                  <a:cubicBezTo>
                    <a:pt x="3163" y="99"/>
                    <a:pt x="3235" y="144"/>
                    <a:pt x="3302" y="198"/>
                  </a:cubicBezTo>
                  <a:cubicBezTo>
                    <a:pt x="3432" y="311"/>
                    <a:pt x="3509" y="473"/>
                    <a:pt x="3509" y="648"/>
                  </a:cubicBezTo>
                  <a:cubicBezTo>
                    <a:pt x="3509" y="657"/>
                    <a:pt x="3518" y="662"/>
                    <a:pt x="3527" y="662"/>
                  </a:cubicBezTo>
                  <a:cubicBezTo>
                    <a:pt x="3531" y="662"/>
                    <a:pt x="3540" y="657"/>
                    <a:pt x="3540" y="648"/>
                  </a:cubicBezTo>
                  <a:cubicBezTo>
                    <a:pt x="3540" y="464"/>
                    <a:pt x="3464" y="288"/>
                    <a:pt x="3329" y="167"/>
                  </a:cubicBezTo>
                  <a:cubicBezTo>
                    <a:pt x="3262" y="108"/>
                    <a:pt x="3181" y="63"/>
                    <a:pt x="3091" y="36"/>
                  </a:cubicBezTo>
                  <a:cubicBezTo>
                    <a:pt x="3019" y="14"/>
                    <a:pt x="2944" y="4"/>
                    <a:pt x="2869" y="4"/>
                  </a:cubicBezTo>
                  <a:cubicBezTo>
                    <a:pt x="2854" y="4"/>
                    <a:pt x="2840" y="4"/>
                    <a:pt x="2825" y="5"/>
                  </a:cubicBezTo>
                  <a:lnTo>
                    <a:pt x="17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87"/>
            <p:cNvSpPr/>
            <p:nvPr/>
          </p:nvSpPr>
          <p:spPr>
            <a:xfrm>
              <a:off x="4692900" y="4188900"/>
              <a:ext cx="88200" cy="16575"/>
            </a:xfrm>
            <a:custGeom>
              <a:avLst/>
              <a:gdLst/>
              <a:ahLst/>
              <a:cxnLst/>
              <a:rect l="l" t="t" r="r" b="b"/>
              <a:pathLst>
                <a:path w="3528" h="663" extrusionOk="0">
                  <a:moveTo>
                    <a:pt x="1818" y="1"/>
                  </a:moveTo>
                  <a:lnTo>
                    <a:pt x="797" y="5"/>
                  </a:lnTo>
                  <a:cubicBezTo>
                    <a:pt x="711" y="10"/>
                    <a:pt x="630" y="5"/>
                    <a:pt x="540" y="14"/>
                  </a:cubicBezTo>
                  <a:cubicBezTo>
                    <a:pt x="450" y="23"/>
                    <a:pt x="369" y="55"/>
                    <a:pt x="293" y="100"/>
                  </a:cubicBezTo>
                  <a:cubicBezTo>
                    <a:pt x="140" y="194"/>
                    <a:pt x="36" y="347"/>
                    <a:pt x="0" y="523"/>
                  </a:cubicBezTo>
                  <a:cubicBezTo>
                    <a:pt x="0" y="532"/>
                    <a:pt x="5" y="536"/>
                    <a:pt x="14" y="536"/>
                  </a:cubicBezTo>
                  <a:cubicBezTo>
                    <a:pt x="16" y="537"/>
                    <a:pt x="19" y="538"/>
                    <a:pt x="21" y="538"/>
                  </a:cubicBezTo>
                  <a:cubicBezTo>
                    <a:pt x="27" y="538"/>
                    <a:pt x="32" y="534"/>
                    <a:pt x="32" y="527"/>
                  </a:cubicBezTo>
                  <a:cubicBezTo>
                    <a:pt x="68" y="365"/>
                    <a:pt x="171" y="221"/>
                    <a:pt x="315" y="140"/>
                  </a:cubicBezTo>
                  <a:cubicBezTo>
                    <a:pt x="387" y="95"/>
                    <a:pt x="464" y="68"/>
                    <a:pt x="545" y="59"/>
                  </a:cubicBezTo>
                  <a:cubicBezTo>
                    <a:pt x="585" y="55"/>
                    <a:pt x="628" y="54"/>
                    <a:pt x="671" y="54"/>
                  </a:cubicBezTo>
                  <a:cubicBezTo>
                    <a:pt x="713" y="54"/>
                    <a:pt x="756" y="55"/>
                    <a:pt x="797" y="55"/>
                  </a:cubicBezTo>
                  <a:lnTo>
                    <a:pt x="1818" y="59"/>
                  </a:lnTo>
                  <a:lnTo>
                    <a:pt x="2839" y="55"/>
                  </a:lnTo>
                  <a:cubicBezTo>
                    <a:pt x="2852" y="54"/>
                    <a:pt x="2865" y="54"/>
                    <a:pt x="2879" y="54"/>
                  </a:cubicBezTo>
                  <a:cubicBezTo>
                    <a:pt x="2947" y="54"/>
                    <a:pt x="3018" y="64"/>
                    <a:pt x="3082" y="86"/>
                  </a:cubicBezTo>
                  <a:cubicBezTo>
                    <a:pt x="3163" y="113"/>
                    <a:pt x="3235" y="154"/>
                    <a:pt x="3293" y="212"/>
                  </a:cubicBezTo>
                  <a:cubicBezTo>
                    <a:pt x="3419" y="320"/>
                    <a:pt x="3491" y="482"/>
                    <a:pt x="3491" y="649"/>
                  </a:cubicBezTo>
                  <a:cubicBezTo>
                    <a:pt x="3491" y="658"/>
                    <a:pt x="3500" y="662"/>
                    <a:pt x="3509" y="662"/>
                  </a:cubicBezTo>
                  <a:cubicBezTo>
                    <a:pt x="3518" y="662"/>
                    <a:pt x="3523" y="658"/>
                    <a:pt x="3523" y="649"/>
                  </a:cubicBezTo>
                  <a:cubicBezTo>
                    <a:pt x="3527" y="374"/>
                    <a:pt x="3356" y="131"/>
                    <a:pt x="3100" y="41"/>
                  </a:cubicBezTo>
                  <a:cubicBezTo>
                    <a:pt x="3025" y="18"/>
                    <a:pt x="2951" y="5"/>
                    <a:pt x="2873" y="5"/>
                  </a:cubicBezTo>
                  <a:cubicBezTo>
                    <a:pt x="2862" y="5"/>
                    <a:pt x="2850" y="5"/>
                    <a:pt x="2839" y="5"/>
                  </a:cubicBezTo>
                  <a:lnTo>
                    <a:pt x="18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87"/>
            <p:cNvSpPr/>
            <p:nvPr/>
          </p:nvSpPr>
          <p:spPr>
            <a:xfrm>
              <a:off x="4454350" y="4587100"/>
              <a:ext cx="62000" cy="31425"/>
            </a:xfrm>
            <a:custGeom>
              <a:avLst/>
              <a:gdLst/>
              <a:ahLst/>
              <a:cxnLst/>
              <a:rect l="l" t="t" r="r" b="b"/>
              <a:pathLst>
                <a:path w="2480" h="1257" extrusionOk="0">
                  <a:moveTo>
                    <a:pt x="27" y="1"/>
                  </a:moveTo>
                  <a:cubicBezTo>
                    <a:pt x="24" y="1"/>
                    <a:pt x="21" y="1"/>
                    <a:pt x="19" y="2"/>
                  </a:cubicBezTo>
                  <a:cubicBezTo>
                    <a:pt x="5" y="7"/>
                    <a:pt x="1" y="16"/>
                    <a:pt x="5" y="29"/>
                  </a:cubicBezTo>
                  <a:cubicBezTo>
                    <a:pt x="46" y="151"/>
                    <a:pt x="95" y="268"/>
                    <a:pt x="154" y="380"/>
                  </a:cubicBezTo>
                  <a:cubicBezTo>
                    <a:pt x="212" y="493"/>
                    <a:pt x="284" y="601"/>
                    <a:pt x="365" y="700"/>
                  </a:cubicBezTo>
                  <a:cubicBezTo>
                    <a:pt x="523" y="902"/>
                    <a:pt x="738" y="1060"/>
                    <a:pt x="977" y="1154"/>
                  </a:cubicBezTo>
                  <a:cubicBezTo>
                    <a:pt x="1008" y="1163"/>
                    <a:pt x="1040" y="1177"/>
                    <a:pt x="1071" y="1186"/>
                  </a:cubicBezTo>
                  <a:cubicBezTo>
                    <a:pt x="1103" y="1195"/>
                    <a:pt x="1134" y="1199"/>
                    <a:pt x="1166" y="1208"/>
                  </a:cubicBezTo>
                  <a:cubicBezTo>
                    <a:pt x="1224" y="1226"/>
                    <a:pt x="1287" y="1235"/>
                    <a:pt x="1355" y="1244"/>
                  </a:cubicBezTo>
                  <a:cubicBezTo>
                    <a:pt x="1428" y="1252"/>
                    <a:pt x="1503" y="1257"/>
                    <a:pt x="1577" y="1257"/>
                  </a:cubicBezTo>
                  <a:cubicBezTo>
                    <a:pt x="1631" y="1257"/>
                    <a:pt x="1684" y="1254"/>
                    <a:pt x="1737" y="1249"/>
                  </a:cubicBezTo>
                  <a:cubicBezTo>
                    <a:pt x="1989" y="1222"/>
                    <a:pt x="2237" y="1154"/>
                    <a:pt x="2470" y="1042"/>
                  </a:cubicBezTo>
                  <a:cubicBezTo>
                    <a:pt x="2479" y="1037"/>
                    <a:pt x="2479" y="1028"/>
                    <a:pt x="2479" y="1015"/>
                  </a:cubicBezTo>
                  <a:cubicBezTo>
                    <a:pt x="2476" y="1008"/>
                    <a:pt x="2468" y="1004"/>
                    <a:pt x="2459" y="1004"/>
                  </a:cubicBezTo>
                  <a:cubicBezTo>
                    <a:pt x="2455" y="1004"/>
                    <a:pt x="2452" y="1004"/>
                    <a:pt x="2448" y="1006"/>
                  </a:cubicBezTo>
                  <a:cubicBezTo>
                    <a:pt x="2219" y="1096"/>
                    <a:pt x="1976" y="1154"/>
                    <a:pt x="1733" y="1172"/>
                  </a:cubicBezTo>
                  <a:cubicBezTo>
                    <a:pt x="1688" y="1175"/>
                    <a:pt x="1644" y="1177"/>
                    <a:pt x="1600" y="1177"/>
                  </a:cubicBezTo>
                  <a:cubicBezTo>
                    <a:pt x="1521" y="1177"/>
                    <a:pt x="1442" y="1172"/>
                    <a:pt x="1364" y="1163"/>
                  </a:cubicBezTo>
                  <a:cubicBezTo>
                    <a:pt x="1301" y="1154"/>
                    <a:pt x="1242" y="1145"/>
                    <a:pt x="1184" y="1127"/>
                  </a:cubicBezTo>
                  <a:cubicBezTo>
                    <a:pt x="1125" y="1114"/>
                    <a:pt x="1067" y="1096"/>
                    <a:pt x="1008" y="1073"/>
                  </a:cubicBezTo>
                  <a:cubicBezTo>
                    <a:pt x="779" y="983"/>
                    <a:pt x="577" y="839"/>
                    <a:pt x="424" y="650"/>
                  </a:cubicBezTo>
                  <a:cubicBezTo>
                    <a:pt x="266" y="457"/>
                    <a:pt x="136" y="245"/>
                    <a:pt x="46" y="11"/>
                  </a:cubicBezTo>
                  <a:cubicBezTo>
                    <a:pt x="42" y="5"/>
                    <a:pt x="34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87"/>
            <p:cNvSpPr/>
            <p:nvPr/>
          </p:nvSpPr>
          <p:spPr>
            <a:xfrm>
              <a:off x="4508000" y="4530825"/>
              <a:ext cx="26675" cy="58475"/>
            </a:xfrm>
            <a:custGeom>
              <a:avLst/>
              <a:gdLst/>
              <a:ahLst/>
              <a:cxnLst/>
              <a:rect l="l" t="t" r="r" b="b"/>
              <a:pathLst>
                <a:path w="1067" h="2339" extrusionOk="0">
                  <a:moveTo>
                    <a:pt x="272" y="0"/>
                  </a:moveTo>
                  <a:cubicBezTo>
                    <a:pt x="127" y="0"/>
                    <a:pt x="1" y="427"/>
                    <a:pt x="1" y="427"/>
                  </a:cubicBezTo>
                  <a:lnTo>
                    <a:pt x="1013" y="2339"/>
                  </a:lnTo>
                  <a:lnTo>
                    <a:pt x="1067" y="1214"/>
                  </a:lnTo>
                  <a:cubicBezTo>
                    <a:pt x="1067" y="1214"/>
                    <a:pt x="504" y="202"/>
                    <a:pt x="338" y="31"/>
                  </a:cubicBezTo>
                  <a:cubicBezTo>
                    <a:pt x="316" y="10"/>
                    <a:pt x="294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13D3131-F194-D9C9-1A5C-E0CA3E1D8125}"/>
              </a:ext>
            </a:extLst>
          </p:cNvPr>
          <p:cNvSpPr/>
          <p:nvPr/>
        </p:nvSpPr>
        <p:spPr>
          <a:xfrm>
            <a:off x="272955" y="2619926"/>
            <a:ext cx="3787254" cy="1261586"/>
          </a:xfrm>
          <a:prstGeom prst="rect">
            <a:avLst/>
          </a:prstGeom>
          <a:solidFill>
            <a:srgbClr val="96D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9" name="Google Shape;3249;p87"/>
          <p:cNvSpPr txBox="1">
            <a:spLocks noGrp="1"/>
          </p:cNvSpPr>
          <p:nvPr>
            <p:ph type="ctrTitle"/>
          </p:nvPr>
        </p:nvSpPr>
        <p:spPr>
          <a:xfrm>
            <a:off x="602725" y="816874"/>
            <a:ext cx="3867300" cy="2724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</a:t>
            </a:r>
            <a:br>
              <a:rPr lang="en" sz="6000" dirty="0"/>
            </a:br>
            <a:r>
              <a:rPr lang="en" sz="6000" dirty="0"/>
              <a:t>for listening</a:t>
            </a:r>
            <a:endParaRPr sz="6000" dirty="0"/>
          </a:p>
        </p:txBody>
      </p:sp>
      <p:sp>
        <p:nvSpPr>
          <p:cNvPr id="58" name="Google Shape;3249;p87">
            <a:extLst>
              <a:ext uri="{FF2B5EF4-FFF2-40B4-BE49-F238E27FC236}">
                <a16:creationId xmlns:a16="http://schemas.microsoft.com/office/drawing/2014/main" id="{FEF7F042-60DE-1AF0-2FA7-BC18FA25A485}"/>
              </a:ext>
            </a:extLst>
          </p:cNvPr>
          <p:cNvSpPr txBox="1">
            <a:spLocks/>
          </p:cNvSpPr>
          <p:nvPr/>
        </p:nvSpPr>
        <p:spPr>
          <a:xfrm>
            <a:off x="668095" y="3439105"/>
            <a:ext cx="38673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Lexend Deca"/>
              <a:buNone/>
              <a:defRPr sz="60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Do you have any question 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3"/>
          <p:cNvSpPr txBox="1">
            <a:spLocks noGrp="1"/>
          </p:cNvSpPr>
          <p:nvPr>
            <p:ph type="subTitle" idx="1"/>
          </p:nvPr>
        </p:nvSpPr>
        <p:spPr>
          <a:xfrm>
            <a:off x="5440264" y="3166531"/>
            <a:ext cx="178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Columns</a:t>
            </a:r>
            <a:endParaRPr dirty="0"/>
          </a:p>
        </p:txBody>
      </p:sp>
      <p:sp>
        <p:nvSpPr>
          <p:cNvPr id="808" name="Google Shape;808;p43"/>
          <p:cNvSpPr txBox="1">
            <a:spLocks noGrp="1"/>
          </p:cNvSpPr>
          <p:nvPr>
            <p:ph type="title" idx="3"/>
          </p:nvPr>
        </p:nvSpPr>
        <p:spPr>
          <a:xfrm>
            <a:off x="5203264" y="2747881"/>
            <a:ext cx="22587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Montserrat Medium" panose="00000600000000000000" pitchFamily="2" charset="0"/>
              </a:rPr>
              <a:t>12</a:t>
            </a:r>
            <a:endParaRPr sz="5400" dirty="0">
              <a:latin typeface="Montserrat Medium" panose="00000600000000000000" pitchFamily="2" charset="0"/>
            </a:endParaRPr>
          </a:p>
        </p:txBody>
      </p:sp>
      <p:sp>
        <p:nvSpPr>
          <p:cNvPr id="811" name="Google Shape;811;p43"/>
          <p:cNvSpPr txBox="1">
            <a:spLocks noGrp="1"/>
          </p:cNvSpPr>
          <p:nvPr>
            <p:ph type="title" idx="2"/>
          </p:nvPr>
        </p:nvSpPr>
        <p:spPr>
          <a:xfrm>
            <a:off x="1602286" y="2764145"/>
            <a:ext cx="2644263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Montserrat Medium" panose="00000600000000000000" pitchFamily="2" charset="0"/>
              </a:rPr>
              <a:t>3.235</a:t>
            </a:r>
            <a:endParaRPr sz="5400" dirty="0">
              <a:latin typeface="Montserrat Medium" panose="00000600000000000000" pitchFamily="2" charset="0"/>
            </a:endParaRPr>
          </a:p>
        </p:txBody>
      </p:sp>
      <p:sp>
        <p:nvSpPr>
          <p:cNvPr id="812" name="Google Shape;812;p43"/>
          <p:cNvSpPr txBox="1">
            <a:spLocks noGrp="1"/>
          </p:cNvSpPr>
          <p:nvPr>
            <p:ph type="title"/>
          </p:nvPr>
        </p:nvSpPr>
        <p:spPr>
          <a:xfrm>
            <a:off x="1840032" y="3182795"/>
            <a:ext cx="1783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Rows</a:t>
            </a:r>
            <a:endParaRPr dirty="0"/>
          </a:p>
        </p:txBody>
      </p:sp>
      <p:grpSp>
        <p:nvGrpSpPr>
          <p:cNvPr id="813" name="Google Shape;813;p43"/>
          <p:cNvGrpSpPr/>
          <p:nvPr/>
        </p:nvGrpSpPr>
        <p:grpSpPr>
          <a:xfrm>
            <a:off x="2264587" y="2016733"/>
            <a:ext cx="848275" cy="271150"/>
            <a:chOff x="6940963" y="1023913"/>
            <a:chExt cx="848275" cy="271150"/>
          </a:xfrm>
        </p:grpSpPr>
        <p:grpSp>
          <p:nvGrpSpPr>
            <p:cNvPr id="814" name="Google Shape;814;p43"/>
            <p:cNvGrpSpPr/>
            <p:nvPr/>
          </p:nvGrpSpPr>
          <p:grpSpPr>
            <a:xfrm>
              <a:off x="7253938" y="1023913"/>
              <a:ext cx="535300" cy="194950"/>
              <a:chOff x="5054325" y="1441125"/>
              <a:chExt cx="535300" cy="194950"/>
            </a:xfrm>
          </p:grpSpPr>
          <p:sp>
            <p:nvSpPr>
              <p:cNvPr id="815" name="Google Shape;815;p43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3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7" name="Google Shape;817;p43"/>
            <p:cNvGrpSpPr/>
            <p:nvPr/>
          </p:nvGrpSpPr>
          <p:grpSpPr>
            <a:xfrm>
              <a:off x="6940963" y="1100113"/>
              <a:ext cx="535300" cy="194950"/>
              <a:chOff x="5054325" y="1441125"/>
              <a:chExt cx="535300" cy="194950"/>
            </a:xfrm>
          </p:grpSpPr>
          <p:sp>
            <p:nvSpPr>
              <p:cNvPr id="818" name="Google Shape;818;p43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3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0" name="Google Shape;820;p43"/>
          <p:cNvGrpSpPr/>
          <p:nvPr/>
        </p:nvGrpSpPr>
        <p:grpSpPr>
          <a:xfrm flipH="1">
            <a:off x="4246550" y="2494183"/>
            <a:ext cx="848275" cy="271150"/>
            <a:chOff x="6940963" y="1023913"/>
            <a:chExt cx="848275" cy="271150"/>
          </a:xfrm>
        </p:grpSpPr>
        <p:grpSp>
          <p:nvGrpSpPr>
            <p:cNvPr id="821" name="Google Shape;821;p43"/>
            <p:cNvGrpSpPr/>
            <p:nvPr/>
          </p:nvGrpSpPr>
          <p:grpSpPr>
            <a:xfrm>
              <a:off x="7253938" y="1023913"/>
              <a:ext cx="535300" cy="194950"/>
              <a:chOff x="5054325" y="1441125"/>
              <a:chExt cx="535300" cy="194950"/>
            </a:xfrm>
          </p:grpSpPr>
          <p:sp>
            <p:nvSpPr>
              <p:cNvPr id="822" name="Google Shape;822;p43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3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4" name="Google Shape;824;p43"/>
            <p:cNvGrpSpPr/>
            <p:nvPr/>
          </p:nvGrpSpPr>
          <p:grpSpPr>
            <a:xfrm>
              <a:off x="6940963" y="1100113"/>
              <a:ext cx="535300" cy="194950"/>
              <a:chOff x="5054325" y="1441125"/>
              <a:chExt cx="535300" cy="194950"/>
            </a:xfrm>
          </p:grpSpPr>
          <p:sp>
            <p:nvSpPr>
              <p:cNvPr id="825" name="Google Shape;825;p43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3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7" name="Google Shape;827;p43"/>
          <p:cNvGrpSpPr/>
          <p:nvPr/>
        </p:nvGrpSpPr>
        <p:grpSpPr>
          <a:xfrm>
            <a:off x="7031278" y="2102704"/>
            <a:ext cx="535300" cy="194950"/>
            <a:chOff x="5054325" y="1441125"/>
            <a:chExt cx="535300" cy="194950"/>
          </a:xfrm>
        </p:grpSpPr>
        <p:sp>
          <p:nvSpPr>
            <p:cNvPr id="828" name="Google Shape;828;p4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43"/>
          <p:cNvGrpSpPr/>
          <p:nvPr/>
        </p:nvGrpSpPr>
        <p:grpSpPr>
          <a:xfrm>
            <a:off x="4492058" y="3402079"/>
            <a:ext cx="535300" cy="194950"/>
            <a:chOff x="5054325" y="1441125"/>
            <a:chExt cx="535300" cy="194950"/>
          </a:xfrm>
        </p:grpSpPr>
        <p:sp>
          <p:nvSpPr>
            <p:cNvPr id="831" name="Google Shape;831;p4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93;p42">
            <a:extLst>
              <a:ext uri="{FF2B5EF4-FFF2-40B4-BE49-F238E27FC236}">
                <a16:creationId xmlns:a16="http://schemas.microsoft.com/office/drawing/2014/main" id="{118E804F-260B-48FC-8933-D1AF7EF9F10F}"/>
              </a:ext>
            </a:extLst>
          </p:cNvPr>
          <p:cNvSpPr txBox="1">
            <a:spLocks/>
          </p:cNvSpPr>
          <p:nvPr/>
        </p:nvSpPr>
        <p:spPr>
          <a:xfrm>
            <a:off x="393575" y="313752"/>
            <a:ext cx="356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algn="l">
              <a:buFont typeface="+mj-lt"/>
              <a:buAutoNum type="arabicPeriod"/>
            </a:pPr>
            <a:r>
              <a:rPr lang="en-US" b="1" dirty="0">
                <a:latin typeface="Montserrat Medium" panose="00000600000000000000" pitchFamily="2" charset="0"/>
              </a:rPr>
              <a:t>Topic content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1E9F33-2B98-4C32-890A-97238FB9E295}"/>
              </a:ext>
            </a:extLst>
          </p:cNvPr>
          <p:cNvSpPr txBox="1"/>
          <p:nvPr/>
        </p:nvSpPr>
        <p:spPr>
          <a:xfrm>
            <a:off x="452421" y="991741"/>
            <a:ext cx="6262078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dk1"/>
                </a:solidFill>
                <a:latin typeface="Montserrat Medium" panose="00000600000000000000" pitchFamily="2" charset="0"/>
              </a:rPr>
              <a:t>Data sources </a:t>
            </a:r>
            <a:r>
              <a:rPr lang="en-US" sz="1800" dirty="0">
                <a:hlinkClick r:id="rId3"/>
              </a:rPr>
              <a:t>Heart Disease Dataset | Kaggle</a:t>
            </a:r>
            <a:endParaRPr lang="en-US" sz="1800" dirty="0">
              <a:solidFill>
                <a:schemeClr val="dk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39B1D-2E34-41DC-8DE8-677F08E2B33E}"/>
              </a:ext>
            </a:extLst>
          </p:cNvPr>
          <p:cNvSpPr txBox="1"/>
          <p:nvPr/>
        </p:nvSpPr>
        <p:spPr>
          <a:xfrm>
            <a:off x="439897" y="1364950"/>
            <a:ext cx="7428666" cy="66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dk1"/>
                </a:solidFill>
                <a:latin typeface="Montserrat Medium" panose="00000600000000000000" pitchFamily="2" charset="0"/>
                <a:sym typeface="Staatliches"/>
              </a:rPr>
              <a:t>Link:  https://www.kaggle.com/datasets/johnsmith88/heart-disease-dataset</a:t>
            </a:r>
          </a:p>
        </p:txBody>
      </p:sp>
      <p:sp>
        <p:nvSpPr>
          <p:cNvPr id="29" name="Google Shape;811;p43">
            <a:extLst>
              <a:ext uri="{FF2B5EF4-FFF2-40B4-BE49-F238E27FC236}">
                <a16:creationId xmlns:a16="http://schemas.microsoft.com/office/drawing/2014/main" id="{3D40AE55-E704-4009-8846-9E6C1E423E18}"/>
              </a:ext>
            </a:extLst>
          </p:cNvPr>
          <p:cNvSpPr txBox="1">
            <a:spLocks/>
          </p:cNvSpPr>
          <p:nvPr/>
        </p:nvSpPr>
        <p:spPr>
          <a:xfrm>
            <a:off x="3605383" y="3938041"/>
            <a:ext cx="22587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3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sz="1400" dirty="0">
                <a:latin typeface="Montserrat Medium" panose="00000600000000000000" pitchFamily="2" charset="0"/>
              </a:rPr>
              <a:t>F</a:t>
            </a:r>
            <a:r>
              <a:rPr lang="en" sz="1400" dirty="0">
                <a:latin typeface="Montserrat Medium" panose="00000600000000000000" pitchFamily="2" charset="0"/>
              </a:rPr>
              <a:t>rom</a:t>
            </a:r>
            <a:r>
              <a:rPr lang="en" sz="5400" dirty="0">
                <a:latin typeface="Montserrat Medium" panose="00000600000000000000" pitchFamily="2" charset="0"/>
              </a:rPr>
              <a:t>1988</a:t>
            </a:r>
          </a:p>
        </p:txBody>
      </p:sp>
      <p:sp>
        <p:nvSpPr>
          <p:cNvPr id="31" name="Google Shape;807;p43">
            <a:extLst>
              <a:ext uri="{FF2B5EF4-FFF2-40B4-BE49-F238E27FC236}">
                <a16:creationId xmlns:a16="http://schemas.microsoft.com/office/drawing/2014/main" id="{E5649177-0509-43E8-B1BC-C10B4D10F05E}"/>
              </a:ext>
            </a:extLst>
          </p:cNvPr>
          <p:cNvSpPr txBox="1">
            <a:spLocks/>
          </p:cNvSpPr>
          <p:nvPr/>
        </p:nvSpPr>
        <p:spPr>
          <a:xfrm>
            <a:off x="3867358" y="4537201"/>
            <a:ext cx="178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latin typeface="Montserrat Medium" panose="00000600000000000000" pitchFamily="2" charset="0"/>
              </a:rPr>
              <a:t>to present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build="p"/>
      <p:bldP spid="808" grpId="0"/>
      <p:bldP spid="811" grpId="0"/>
      <p:bldP spid="812" grpId="0"/>
      <p:bldP spid="30" grpId="0"/>
      <p:bldP spid="35" grpId="0"/>
      <p:bldP spid="29" grpId="0"/>
      <p:bldP spid="31" grpId="0"/>
    </p:bldLst>
  </p:timing>
</p:sld>
</file>

<file path=ppt/theme/theme1.xml><?xml version="1.0" encoding="utf-8"?>
<a:theme xmlns:a="http://schemas.openxmlformats.org/drawingml/2006/main" name="Ecology World by Slidesgo">
  <a:themeElements>
    <a:clrScheme name="Simple Light">
      <a:dk1>
        <a:srgbClr val="FFFFFF"/>
      </a:dk1>
      <a:lt1>
        <a:srgbClr val="2C7EA8"/>
      </a:lt1>
      <a:dk2>
        <a:srgbClr val="2B779D"/>
      </a:dk2>
      <a:lt2>
        <a:srgbClr val="297090"/>
      </a:lt2>
      <a:accent1>
        <a:srgbClr val="76D0ED"/>
      </a:accent1>
      <a:accent2>
        <a:srgbClr val="97BE6D"/>
      </a:accent2>
      <a:accent3>
        <a:srgbClr val="80AD5A"/>
      </a:accent3>
      <a:accent4>
        <a:srgbClr val="3994B7"/>
      </a:accent4>
      <a:accent5>
        <a:srgbClr val="CCAB8B"/>
      </a:accent5>
      <a:accent6>
        <a:srgbClr val="AA896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inical Case 04-2019 by Slidesgo">
  <a:themeElements>
    <a:clrScheme name="Simple Light">
      <a:dk1>
        <a:srgbClr val="8C543B"/>
      </a:dk1>
      <a:lt1>
        <a:srgbClr val="FFFFFF"/>
      </a:lt1>
      <a:dk2>
        <a:srgbClr val="434343"/>
      </a:dk2>
      <a:lt2>
        <a:srgbClr val="8F9199"/>
      </a:lt2>
      <a:accent1>
        <a:srgbClr val="5777B2"/>
      </a:accent1>
      <a:accent2>
        <a:srgbClr val="96D6E0"/>
      </a:accent2>
      <a:accent3>
        <a:srgbClr val="F9BDA5"/>
      </a:accent3>
      <a:accent4>
        <a:srgbClr val="DFEBEF"/>
      </a:accent4>
      <a:accent5>
        <a:srgbClr val="4A160E"/>
      </a:accent5>
      <a:accent6>
        <a:srgbClr val="FF948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1636</Words>
  <Application>Microsoft Office PowerPoint</Application>
  <PresentationFormat>On-screen Show (16:9)</PresentationFormat>
  <Paragraphs>390</Paragraphs>
  <Slides>88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3" baseType="lpstr">
      <vt:lpstr>Roboto Slab Light</vt:lpstr>
      <vt:lpstr>Assistant</vt:lpstr>
      <vt:lpstr>Wingdings</vt:lpstr>
      <vt:lpstr>Montserrat Medium</vt:lpstr>
      <vt:lpstr>Segoe UI</vt:lpstr>
      <vt:lpstr>Montserrat</vt:lpstr>
      <vt:lpstr>Staatliches</vt:lpstr>
      <vt:lpstr>Fira Sans Extra Condensed Medium</vt:lpstr>
      <vt:lpstr>Calibri</vt:lpstr>
      <vt:lpstr>Palanquin Dark</vt:lpstr>
      <vt:lpstr>Arial</vt:lpstr>
      <vt:lpstr>Lexend Deca</vt:lpstr>
      <vt:lpstr>Assistant Light</vt:lpstr>
      <vt:lpstr>Ecology World by Slidesgo</vt:lpstr>
      <vt:lpstr>Clinical Case 04-2019 by Slidesgo</vt:lpstr>
      <vt:lpstr>FINAL REPORT</vt:lpstr>
      <vt:lpstr>TOPIC:</vt:lpstr>
      <vt:lpstr>REASON OF PROJECT</vt:lpstr>
      <vt:lpstr>PowerPoint Presentation</vt:lpstr>
      <vt:lpstr>PowerPoint Presentation</vt:lpstr>
      <vt:lpstr>CONTENT</vt:lpstr>
      <vt:lpstr>01</vt:lpstr>
      <vt:lpstr>01</vt:lpstr>
      <vt:lpstr>12</vt:lpstr>
      <vt:lpstr>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</vt:lpstr>
      <vt:lpstr>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</vt:lpstr>
      <vt:lpstr>BUILD AN APPLICATION AND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</vt:lpstr>
      <vt:lpstr>04</vt:lpstr>
      <vt:lpstr>SUMMARY</vt:lpstr>
      <vt:lpstr>TỔNG KẾT</vt:lpstr>
      <vt:lpstr>TỔNG KẾT</vt:lpstr>
      <vt:lpstr>SUMMARY</vt:lpstr>
      <vt:lpstr>TỔNG KẾT</vt:lpstr>
      <vt:lpstr>TỔNG KẾT</vt:lpstr>
      <vt:lpstr>SUMMARY</vt:lpstr>
      <vt:lpstr>TỔNG KẾT</vt:lpstr>
      <vt:lpstr>SUMMARY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KÌ</dc:title>
  <cp:lastModifiedBy>Tan Tran Nhat</cp:lastModifiedBy>
  <cp:revision>24</cp:revision>
  <dcterms:modified xsi:type="dcterms:W3CDTF">2022-05-27T03:10:50Z</dcterms:modified>
</cp:coreProperties>
</file>